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90599" r:id="rId1"/>
  </p:sldMasterIdLst>
  <p:notesMasterIdLst>
    <p:notesMasterId r:id="rId25"/>
  </p:notesMasterIdLst>
  <p:handoutMasterIdLst>
    <p:handoutMasterId r:id="rId26"/>
  </p:handoutMasterIdLst>
  <p:sldIdLst>
    <p:sldId id="4008" r:id="rId2"/>
    <p:sldId id="4092" r:id="rId3"/>
    <p:sldId id="4098" r:id="rId4"/>
    <p:sldId id="1452" r:id="rId5"/>
    <p:sldId id="1423" r:id="rId6"/>
    <p:sldId id="1426" r:id="rId7"/>
    <p:sldId id="1453" r:id="rId8"/>
    <p:sldId id="1430" r:id="rId9"/>
    <p:sldId id="1473" r:id="rId10"/>
    <p:sldId id="1474" r:id="rId11"/>
    <p:sldId id="1454" r:id="rId12"/>
    <p:sldId id="1415" r:id="rId13"/>
    <p:sldId id="1461" r:id="rId14"/>
    <p:sldId id="1455" r:id="rId15"/>
    <p:sldId id="4106" r:id="rId16"/>
    <p:sldId id="1428" r:id="rId17"/>
    <p:sldId id="4108" r:id="rId18"/>
    <p:sldId id="2143" r:id="rId19"/>
    <p:sldId id="1456" r:id="rId20"/>
    <p:sldId id="1429" r:id="rId21"/>
    <p:sldId id="3887" r:id="rId22"/>
    <p:sldId id="4109" r:id="rId23"/>
    <p:sldId id="4064" r:id="rId24"/>
  </p:sldIdLst>
  <p:sldSz cx="12192000" cy="6858000"/>
  <p:notesSz cx="6877050" cy="965358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orient="horz" pos="323">
          <p15:clr>
            <a:srgbClr val="A4A3A4"/>
          </p15:clr>
        </p15:guide>
        <p15:guide id="3" orient="horz" pos="3888">
          <p15:clr>
            <a:srgbClr val="A4A3A4"/>
          </p15:clr>
        </p15:guide>
        <p15:guide id="4" orient="horz" pos="659">
          <p15:clr>
            <a:srgbClr val="A4A3A4"/>
          </p15:clr>
        </p15:guide>
        <p15:guide id="5" orient="horz" pos="1344">
          <p15:clr>
            <a:srgbClr val="A4A3A4"/>
          </p15:clr>
        </p15:guide>
        <p15:guide id="6" pos="7424">
          <p15:clr>
            <a:srgbClr val="A4A3A4"/>
          </p15:clr>
        </p15:guide>
        <p15:guide id="7" pos="256">
          <p15:clr>
            <a:srgbClr val="A4A3A4"/>
          </p15:clr>
        </p15:guide>
        <p15:guide id="8" pos="6016">
          <p15:clr>
            <a:srgbClr val="A4A3A4"/>
          </p15:clr>
        </p15:guide>
        <p15:guide id="9">
          <p15:clr>
            <a:srgbClr val="A4A3A4"/>
          </p15:clr>
        </p15:guide>
        <p15:guide id="10" pos="3915">
          <p15:clr>
            <a:srgbClr val="A4A3A4"/>
          </p15:clr>
        </p15:guide>
        <p15:guide id="11" pos="3767">
          <p15:clr>
            <a:srgbClr val="A4A3A4"/>
          </p15:clr>
        </p15:guide>
      </p15:sldGuideLst>
    </p:ext>
    <p:ext uri="{2D200454-40CA-4A62-9FC3-DE9A4176ACB9}">
      <p15:notesGuideLst xmlns:p15="http://schemas.microsoft.com/office/powerpoint/2012/main">
        <p15:guide id="1" orient="horz" pos="3041">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BFFFF"/>
    <a:srgbClr val="4B0082"/>
    <a:srgbClr val="E6ECE5"/>
    <a:srgbClr val="ECF0F4"/>
    <a:srgbClr val="FFFFFF"/>
    <a:srgbClr val="FCD450"/>
    <a:srgbClr val="B9D5E3"/>
    <a:srgbClr val="CEE1EF"/>
    <a:srgbClr val="D1E4EF"/>
    <a:srgbClr val="68B3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94602" autoAdjust="0"/>
  </p:normalViewPr>
  <p:slideViewPr>
    <p:cSldViewPr>
      <p:cViewPr varScale="1">
        <p:scale>
          <a:sx n="70" d="100"/>
          <a:sy n="70" d="100"/>
        </p:scale>
        <p:origin x="1229" y="38"/>
      </p:cViewPr>
      <p:guideLst>
        <p:guide orient="horz" pos="2160"/>
        <p:guide orient="horz" pos="323"/>
        <p:guide orient="horz" pos="3888"/>
        <p:guide orient="horz" pos="659"/>
        <p:guide orient="horz" pos="1344"/>
        <p:guide pos="7424"/>
        <p:guide pos="256"/>
        <p:guide pos="6016"/>
        <p:guide/>
        <p:guide pos="3915"/>
        <p:guide pos="3767"/>
      </p:guideLst>
    </p:cSldViewPr>
  </p:slideViewPr>
  <p:outlineViewPr>
    <p:cViewPr>
      <p:scale>
        <a:sx n="33" d="100"/>
        <a:sy n="33" d="100"/>
      </p:scale>
      <p:origin x="0" y="-73877"/>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74" y="53"/>
      </p:cViewPr>
      <p:guideLst>
        <p:guide orient="horz" pos="3041"/>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C2C4552-624B-4AE4-9EB1-F24FD76A08FA}"/>
              </a:ext>
            </a:extLst>
          </p:cNvPr>
          <p:cNvSpPr>
            <a:spLocks noGrp="1"/>
          </p:cNvSpPr>
          <p:nvPr>
            <p:ph type="hdr" sz="quarter"/>
          </p:nvPr>
        </p:nvSpPr>
        <p:spPr>
          <a:xfrm>
            <a:off x="0" y="0"/>
            <a:ext cx="2981325" cy="4826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6D40D0D5-A40E-4F08-B637-295CDC02EDE9}"/>
              </a:ext>
            </a:extLst>
          </p:cNvPr>
          <p:cNvSpPr>
            <a:spLocks noGrp="1"/>
          </p:cNvSpPr>
          <p:nvPr>
            <p:ph type="dt" sz="quarter" idx="1"/>
          </p:nvPr>
        </p:nvSpPr>
        <p:spPr>
          <a:xfrm>
            <a:off x="3894138" y="0"/>
            <a:ext cx="2981325" cy="4826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008CA24-6B86-47C8-B559-9BD061C92B74}" type="datetimeFigureOut">
              <a:rPr lang="en-US"/>
              <a:pPr>
                <a:defRPr/>
              </a:pPr>
              <a:t>8/5/2024</a:t>
            </a:fld>
            <a:endParaRPr lang="en-US"/>
          </a:p>
        </p:txBody>
      </p:sp>
      <p:sp>
        <p:nvSpPr>
          <p:cNvPr id="4" name="Footer Placeholder 3">
            <a:extLst>
              <a:ext uri="{FF2B5EF4-FFF2-40B4-BE49-F238E27FC236}">
                <a16:creationId xmlns:a16="http://schemas.microsoft.com/office/drawing/2014/main" id="{0E0485DD-DBEE-4EDB-8788-8B542A3BD6BF}"/>
              </a:ext>
            </a:extLst>
          </p:cNvPr>
          <p:cNvSpPr>
            <a:spLocks noGrp="1"/>
          </p:cNvSpPr>
          <p:nvPr>
            <p:ph type="ftr" sz="quarter" idx="2"/>
          </p:nvPr>
        </p:nvSpPr>
        <p:spPr>
          <a:xfrm>
            <a:off x="0" y="9169400"/>
            <a:ext cx="2981325" cy="4826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70E6F425-E6EE-49DF-B824-6588AF634019}"/>
              </a:ext>
            </a:extLst>
          </p:cNvPr>
          <p:cNvSpPr>
            <a:spLocks noGrp="1"/>
          </p:cNvSpPr>
          <p:nvPr>
            <p:ph type="sldNum" sz="quarter" idx="3"/>
          </p:nvPr>
        </p:nvSpPr>
        <p:spPr>
          <a:xfrm>
            <a:off x="3894138" y="9169400"/>
            <a:ext cx="2981325" cy="4826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CA86308-4CD2-4F97-BC20-AFB44AD3BAF0}"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39FA92-D933-45E8-8875-DC99EEEDCDA1}"/>
              </a:ext>
            </a:extLst>
          </p:cNvPr>
          <p:cNvSpPr>
            <a:spLocks noGrp="1"/>
          </p:cNvSpPr>
          <p:nvPr>
            <p:ph type="hdr" sz="quarter"/>
          </p:nvPr>
        </p:nvSpPr>
        <p:spPr>
          <a:xfrm>
            <a:off x="0" y="0"/>
            <a:ext cx="2981325" cy="4826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860F8F21-AA6F-4DB3-8AFF-A67AAE616E93}"/>
              </a:ext>
            </a:extLst>
          </p:cNvPr>
          <p:cNvSpPr>
            <a:spLocks noGrp="1"/>
          </p:cNvSpPr>
          <p:nvPr>
            <p:ph type="dt" idx="1"/>
          </p:nvPr>
        </p:nvSpPr>
        <p:spPr>
          <a:xfrm>
            <a:off x="3894138" y="0"/>
            <a:ext cx="2981325" cy="4826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F78DF76B-4E6F-4319-B1BB-AD858D01FFC6}" type="datetimeFigureOut">
              <a:rPr lang="en-US"/>
              <a:pPr>
                <a:defRPr/>
              </a:pPr>
              <a:t>8/5/2024</a:t>
            </a:fld>
            <a:endParaRPr lang="en-US"/>
          </a:p>
        </p:txBody>
      </p:sp>
      <p:sp>
        <p:nvSpPr>
          <p:cNvPr id="4" name="Slide Image Placeholder 3">
            <a:extLst>
              <a:ext uri="{FF2B5EF4-FFF2-40B4-BE49-F238E27FC236}">
                <a16:creationId xmlns:a16="http://schemas.microsoft.com/office/drawing/2014/main" id="{D9CAB3B6-8C46-4B3A-959E-BE16C1E09A26}"/>
              </a:ext>
            </a:extLst>
          </p:cNvPr>
          <p:cNvSpPr>
            <a:spLocks noGrp="1" noRot="1" noChangeAspect="1"/>
          </p:cNvSpPr>
          <p:nvPr>
            <p:ph type="sldImg" idx="2"/>
          </p:nvPr>
        </p:nvSpPr>
        <p:spPr>
          <a:xfrm>
            <a:off x="222250" y="723900"/>
            <a:ext cx="6432550" cy="3619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133FB44-42E7-45CB-AD7B-81BD6C4C2D7C}"/>
              </a:ext>
            </a:extLst>
          </p:cNvPr>
          <p:cNvSpPr>
            <a:spLocks noGrp="1"/>
          </p:cNvSpPr>
          <p:nvPr>
            <p:ph type="body" sz="quarter" idx="3"/>
          </p:nvPr>
        </p:nvSpPr>
        <p:spPr>
          <a:xfrm>
            <a:off x="687388" y="4586288"/>
            <a:ext cx="5502275" cy="4343400"/>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8E75613E-DA1A-4A81-9901-D6ABBE05D752}"/>
              </a:ext>
            </a:extLst>
          </p:cNvPr>
          <p:cNvSpPr>
            <a:spLocks noGrp="1"/>
          </p:cNvSpPr>
          <p:nvPr>
            <p:ph type="ftr" sz="quarter" idx="4"/>
          </p:nvPr>
        </p:nvSpPr>
        <p:spPr>
          <a:xfrm>
            <a:off x="0" y="9169400"/>
            <a:ext cx="2981325" cy="4826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BEA9D57B-7BDF-43AC-B797-77AF34285FD7}"/>
              </a:ext>
            </a:extLst>
          </p:cNvPr>
          <p:cNvSpPr>
            <a:spLocks noGrp="1"/>
          </p:cNvSpPr>
          <p:nvPr>
            <p:ph type="sldNum" sz="quarter" idx="5"/>
          </p:nvPr>
        </p:nvSpPr>
        <p:spPr>
          <a:xfrm>
            <a:off x="3894138" y="9169400"/>
            <a:ext cx="2981325" cy="4826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FF633AD-EF15-4E8D-BCA0-9450FDFDCB2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solidFill>
                  <a:srgbClr val="FF0000"/>
                </a:solidFill>
              </a:rPr>
              <a:t>Solution-centric Solution Effort </a:t>
            </a:r>
            <a:r>
              <a:rPr lang="en-US" dirty="0">
                <a:solidFill>
                  <a:srgbClr val="002060"/>
                </a:solidFill>
              </a:rPr>
              <a:t>(Efforts for resolution) </a:t>
            </a:r>
            <a:endParaRPr lang="hi-IN" dirty="0">
              <a:solidFill>
                <a:srgbClr val="002060"/>
              </a:solidFill>
            </a:endParaRPr>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0C0B5C5-1B04-43F8-8988-6C7F7EBC6646}" type="slidenum">
              <a:rPr lang="en-IN" smtClean="0"/>
              <a:pPr/>
              <a:t>23</a:t>
            </a:fld>
            <a:endParaRPr lang="en-IN"/>
          </a:p>
        </p:txBody>
      </p:sp>
    </p:spTree>
    <p:extLst>
      <p:ext uri="{BB962C8B-B14F-4D97-AF65-F5344CB8AC3E}">
        <p14:creationId xmlns:p14="http://schemas.microsoft.com/office/powerpoint/2010/main" val="35828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White">
      <p:bgPr>
        <a:solidFill>
          <a:srgbClr val="4B0082"/>
        </a:solidFill>
        <a:effectLst/>
      </p:bgPr>
    </p:bg>
    <p:spTree>
      <p:nvGrpSpPr>
        <p:cNvPr id="1" name=""/>
        <p:cNvGrpSpPr/>
        <p:nvPr/>
      </p:nvGrpSpPr>
      <p:grpSpPr>
        <a:xfrm>
          <a:off x="0" y="0"/>
          <a:ext cx="0" cy="0"/>
          <a:chOff x="0" y="0"/>
          <a:chExt cx="0" cy="0"/>
        </a:xfrm>
      </p:grpSpPr>
      <p:sp>
        <p:nvSpPr>
          <p:cNvPr id="305154" name="Text Placeholder 7"/>
          <p:cNvSpPr>
            <a:spLocks noGrp="1"/>
          </p:cNvSpPr>
          <p:nvPr>
            <p:ph type="subTitle" idx="1"/>
          </p:nvPr>
        </p:nvSpPr>
        <p:spPr bwMode="invGray">
          <a:xfrm>
            <a:off x="609600" y="3900488"/>
            <a:ext cx="11049000" cy="369332"/>
          </a:xfrm>
          <a:prstGeom prst="rect">
            <a:avLst/>
          </a:prstGeom>
        </p:spPr>
        <p:txBody>
          <a:bodyPr wrap="square">
            <a:spAutoFit/>
          </a:bodyPr>
          <a:lstStyle>
            <a:lvl1pPr marL="0" indent="0">
              <a:buFontTx/>
              <a:buNone/>
              <a:defRPr sz="1800" b="0" smtClean="0">
                <a:solidFill>
                  <a:schemeClr val="bg1"/>
                </a:solidFill>
                <a:latin typeface="Arial" charset="0"/>
              </a:defRPr>
            </a:lvl1pPr>
          </a:lstStyle>
          <a:p>
            <a:r>
              <a:rPr lang="en-US"/>
              <a:t>Click to edit Master subtitle style</a:t>
            </a:r>
            <a:endParaRPr lang="en-US" dirty="0"/>
          </a:p>
        </p:txBody>
      </p:sp>
      <p:sp>
        <p:nvSpPr>
          <p:cNvPr id="305156" name="Rectangle 5"/>
          <p:cNvSpPr>
            <a:spLocks noGrp="1" noChangeArrowheads="1"/>
          </p:cNvSpPr>
          <p:nvPr>
            <p:ph type="ctrTitle"/>
          </p:nvPr>
        </p:nvSpPr>
        <p:spPr bwMode="invGray">
          <a:xfrm>
            <a:off x="609600" y="2286000"/>
            <a:ext cx="11049000" cy="1231106"/>
          </a:xfrm>
          <a:prstGeom prst="rect">
            <a:avLst/>
          </a:prstGeom>
        </p:spPr>
        <p:txBody>
          <a:bodyPr anchor="b">
            <a:noAutofit/>
          </a:bodyPr>
          <a:lstStyle>
            <a:lvl1pPr>
              <a:defRPr sz="4000" smtClean="0">
                <a:latin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178681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6" name="Title 1"/>
          <p:cNvSpPr>
            <a:spLocks noGrp="1"/>
          </p:cNvSpPr>
          <p:nvPr>
            <p:ph type="title"/>
          </p:nvPr>
        </p:nvSpPr>
        <p:spPr>
          <a:xfrm>
            <a:off x="0" y="0"/>
            <a:ext cx="12192000" cy="380999"/>
          </a:xfrm>
          <a:prstGeom prst="rect">
            <a:avLst/>
          </a:prstGeom>
        </p:spPr>
        <p:txBody>
          <a:bodyPr/>
          <a:lstStyle/>
          <a:p>
            <a:r>
              <a:rPr lang="en-US"/>
              <a:t>Click to edit Master title style</a:t>
            </a:r>
            <a:endParaRPr lang="en-US" dirty="0"/>
          </a:p>
        </p:txBody>
      </p:sp>
      <p:sp>
        <p:nvSpPr>
          <p:cNvPr id="7" name="Text Placeholder 7"/>
          <p:cNvSpPr>
            <a:spLocks noGrp="1"/>
          </p:cNvSpPr>
          <p:nvPr>
            <p:ph type="body" sz="quarter" idx="13"/>
          </p:nvPr>
        </p:nvSpPr>
        <p:spPr>
          <a:xfrm>
            <a:off x="0" y="609600"/>
            <a:ext cx="12192000" cy="5943600"/>
          </a:xfrm>
          <a:prstGeom prst="rect">
            <a:avLst/>
          </a:prstGeom>
        </p:spPr>
        <p:txBody>
          <a:bodyPr>
            <a:normAutofit/>
          </a:bodyPr>
          <a:lstStyle>
            <a:lvl1pPr algn="l" defTabSz="914400" rtl="0" eaLnBrk="1" latinLnBrk="0" hangingPunct="1">
              <a:spcBef>
                <a:spcPct val="20000"/>
              </a:spcBef>
              <a:buFont typeface="Symbol" pitchFamily="18" charset="2"/>
              <a:buChar char="·"/>
              <a:defRPr lang="en-US" sz="2200" b="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Font typeface="Wingdings" pitchFamily="2" charset="2"/>
              <a:buChar char="§"/>
              <a:defRPr lang="en-US" sz="2000" b="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Font typeface="Symbol" pitchFamily="18" charset="2"/>
              <a:buChar char="-"/>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Font typeface="Symbol" pitchFamily="18" charset="2"/>
              <a:buChar char="-"/>
              <a:defRPr lang="en-US" sz="16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Font typeface="Symbol" pitchFamily="18" charset="2"/>
              <a:buChar char="&gt;"/>
              <a:defRPr lang="en-US" sz="1600" kern="1200" dirty="0" smtClean="0">
                <a:solidFill>
                  <a:schemeClr val="tx1"/>
                </a:solidFill>
                <a:latin typeface="Arial" pitchFamily="34" charset="0"/>
                <a:ea typeface="+mn-ea"/>
                <a:cs typeface="Arial"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17682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1_Title Slide">
    <p:bg bwMode="grayWhite">
      <p:bgPr>
        <a:solidFill>
          <a:srgbClr val="FFC000"/>
        </a:solidFill>
        <a:effectLst/>
      </p:bgPr>
    </p:bg>
    <p:spTree>
      <p:nvGrpSpPr>
        <p:cNvPr id="1" name=""/>
        <p:cNvGrpSpPr/>
        <p:nvPr/>
      </p:nvGrpSpPr>
      <p:grpSpPr>
        <a:xfrm>
          <a:off x="0" y="0"/>
          <a:ext cx="0" cy="0"/>
          <a:chOff x="0" y="0"/>
          <a:chExt cx="0" cy="0"/>
        </a:xfrm>
      </p:grpSpPr>
      <p:sp>
        <p:nvSpPr>
          <p:cNvPr id="305154" name="Text Placeholder 7"/>
          <p:cNvSpPr>
            <a:spLocks noGrp="1"/>
          </p:cNvSpPr>
          <p:nvPr>
            <p:ph type="subTitle" idx="1"/>
          </p:nvPr>
        </p:nvSpPr>
        <p:spPr bwMode="invGray">
          <a:xfrm>
            <a:off x="609600" y="3900488"/>
            <a:ext cx="11049000" cy="369332"/>
          </a:xfrm>
          <a:prstGeom prst="rect">
            <a:avLst/>
          </a:prstGeom>
        </p:spPr>
        <p:txBody>
          <a:bodyPr wrap="square">
            <a:spAutoFit/>
          </a:bodyPr>
          <a:lstStyle>
            <a:lvl1pPr marL="0" indent="0">
              <a:buFontTx/>
              <a:buNone/>
              <a:defRPr sz="1800" b="0" smtClean="0">
                <a:solidFill>
                  <a:schemeClr val="tx1"/>
                </a:solidFill>
                <a:latin typeface="Arial" charset="0"/>
              </a:defRPr>
            </a:lvl1pPr>
          </a:lstStyle>
          <a:p>
            <a:r>
              <a:rPr lang="en-US"/>
              <a:t>Click to edit Master subtitle style</a:t>
            </a:r>
            <a:endParaRPr lang="en-US" dirty="0"/>
          </a:p>
        </p:txBody>
      </p:sp>
      <p:sp>
        <p:nvSpPr>
          <p:cNvPr id="305156" name="Rectangle 5"/>
          <p:cNvSpPr>
            <a:spLocks noGrp="1" noChangeArrowheads="1"/>
          </p:cNvSpPr>
          <p:nvPr>
            <p:ph type="ctrTitle"/>
          </p:nvPr>
        </p:nvSpPr>
        <p:spPr bwMode="invGray">
          <a:xfrm>
            <a:off x="609600" y="2286000"/>
            <a:ext cx="11049000" cy="1231106"/>
          </a:xfrm>
          <a:prstGeom prst="rect">
            <a:avLst/>
          </a:prstGeom>
        </p:spPr>
        <p:txBody>
          <a:bodyPr anchor="b">
            <a:noAutofit/>
          </a:bodyPr>
          <a:lstStyle>
            <a:lvl1pPr>
              <a:defRPr sz="4000" smtClean="0">
                <a:solidFill>
                  <a:schemeClr val="tx1"/>
                </a:solidFill>
                <a:latin typeface="Arial" charset="0"/>
              </a:defRPr>
            </a:lvl1pPr>
          </a:lstStyle>
          <a:p>
            <a:r>
              <a:rPr lang="en-US" dirty="0"/>
              <a:t>Click to edit Master title style</a:t>
            </a:r>
          </a:p>
        </p:txBody>
      </p:sp>
    </p:spTree>
    <p:extLst>
      <p:ext uri="{BB962C8B-B14F-4D97-AF65-F5344CB8AC3E}">
        <p14:creationId xmlns:p14="http://schemas.microsoft.com/office/powerpoint/2010/main" val="23872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65038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12192000" cy="380999"/>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304940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NEW STYL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F7B8BEB7-1BA9-4374-8A82-6B4176688DD5}"/>
              </a:ext>
            </a:extLst>
          </p:cNvPr>
          <p:cNvCxnSpPr/>
          <p:nvPr/>
        </p:nvCxnSpPr>
        <p:spPr>
          <a:xfrm flipV="1">
            <a:off x="6096000" y="488950"/>
            <a:ext cx="0" cy="6096000"/>
          </a:xfrm>
          <a:prstGeom prst="line">
            <a:avLst/>
          </a:prstGeom>
        </p:spPr>
        <p:style>
          <a:lnRef idx="1">
            <a:schemeClr val="dk1"/>
          </a:lnRef>
          <a:fillRef idx="0">
            <a:schemeClr val="dk1"/>
          </a:fillRef>
          <a:effectRef idx="0">
            <a:schemeClr val="dk1"/>
          </a:effectRef>
          <a:fontRef idx="minor">
            <a:schemeClr val="tx1"/>
          </a:fontRef>
        </p:style>
      </p:cxnSp>
      <p:sp>
        <p:nvSpPr>
          <p:cNvPr id="3" name="Content Placeholder 2"/>
          <p:cNvSpPr>
            <a:spLocks noGrp="1"/>
          </p:cNvSpPr>
          <p:nvPr>
            <p:ph sz="half" idx="1"/>
          </p:nvPr>
        </p:nvSpPr>
        <p:spPr>
          <a:xfrm>
            <a:off x="1" y="609600"/>
            <a:ext cx="6007100" cy="5943600"/>
          </a:xfrm>
          <a:prstGeom prst="rect">
            <a:avLst/>
          </a:prstGeom>
        </p:spPr>
        <p:txBody>
          <a:bodyPr/>
          <a:lstStyle>
            <a:lvl1pPr>
              <a:defRPr sz="2200" b="0" i="0" baseline="0"/>
            </a:lvl1pPr>
            <a:lvl2pPr>
              <a:defRPr sz="2000" baseline="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0299" y="609600"/>
            <a:ext cx="5981700" cy="5943600"/>
          </a:xfrm>
          <a:prstGeom prst="rect">
            <a:avLst/>
          </a:prstGeom>
        </p:spPr>
        <p:txBody>
          <a:bodyPr/>
          <a:lstStyle>
            <a:lvl1pPr>
              <a:defRPr sz="2200" b="0" i="0" baseline="0"/>
            </a:lvl1pPr>
            <a:lvl2pPr>
              <a:defRPr sz="2000" baseline="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0" y="1"/>
            <a:ext cx="6007100" cy="380999"/>
          </a:xfrm>
          <a:prstGeom prst="rect">
            <a:avLst/>
          </a:prstGeom>
        </p:spPr>
        <p:txBody>
          <a:bodyPr/>
          <a:lstStyle/>
          <a:p>
            <a:r>
              <a:rPr lang="en-US"/>
              <a:t>Click to edit Master title style</a:t>
            </a:r>
            <a:endParaRPr lang="en-US" dirty="0"/>
          </a:p>
        </p:txBody>
      </p:sp>
      <p:sp>
        <p:nvSpPr>
          <p:cNvPr id="9" name="Content Placeholder 8"/>
          <p:cNvSpPr>
            <a:spLocks noGrp="1"/>
          </p:cNvSpPr>
          <p:nvPr>
            <p:ph sz="quarter" idx="10"/>
          </p:nvPr>
        </p:nvSpPr>
        <p:spPr>
          <a:xfrm>
            <a:off x="6210300" y="0"/>
            <a:ext cx="5981700" cy="381000"/>
          </a:xfrm>
          <a:prstGeom prst="rect">
            <a:avLst/>
          </a:prstGeom>
        </p:spPr>
        <p:txBody>
          <a:bodyPr/>
          <a:lstStyle>
            <a:lvl1pPr marL="0" indent="0">
              <a:buNone/>
              <a:defRPr lang="en-IN" sz="2200" b="1" kern="1200" dirty="0">
                <a:solidFill>
                  <a:schemeClr val="bg1"/>
                </a:solidFill>
                <a:latin typeface="Arial" pitchFamily="34" charset="0"/>
                <a:ea typeface="+mj-ea"/>
                <a:cs typeface="+mj-cs"/>
              </a:defRPr>
            </a:lvl1pPr>
          </a:lstStyle>
          <a:p>
            <a:pPr lvl="0"/>
            <a:r>
              <a:rPr lang="en-US"/>
              <a:t>Click to edit Master text styles</a:t>
            </a:r>
          </a:p>
        </p:txBody>
      </p:sp>
    </p:spTree>
    <p:extLst>
      <p:ext uri="{BB962C8B-B14F-4D97-AF65-F5344CB8AC3E}">
        <p14:creationId xmlns:p14="http://schemas.microsoft.com/office/powerpoint/2010/main" val="213776019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 y="609600"/>
            <a:ext cx="6007100" cy="5943600"/>
          </a:xfrm>
          <a:prstGeom prst="rect">
            <a:avLst/>
          </a:prstGeom>
        </p:spPr>
        <p:txBody>
          <a:bodyPr/>
          <a:lstStyle>
            <a:lvl1pPr>
              <a:defRPr sz="2200" b="0" i="0" baseline="0"/>
            </a:lvl1pPr>
            <a:lvl2pPr>
              <a:defRPr sz="2000" baseline="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0299" y="609600"/>
            <a:ext cx="5981700" cy="5943600"/>
          </a:xfrm>
          <a:prstGeom prst="rect">
            <a:avLst/>
          </a:prstGeom>
        </p:spPr>
        <p:txBody>
          <a:bodyPr/>
          <a:lstStyle>
            <a:lvl1pPr>
              <a:defRPr sz="2200" b="0" i="0" baseline="0"/>
            </a:lvl1pPr>
            <a:lvl2pPr>
              <a:defRPr sz="2000" baseline="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0" y="76201"/>
            <a:ext cx="12192000" cy="380999"/>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581121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a:extLst>
              <a:ext uri="{FF2B5EF4-FFF2-40B4-BE49-F238E27FC236}">
                <a16:creationId xmlns:a16="http://schemas.microsoft.com/office/drawing/2014/main" id="{A51D331D-95C3-49EC-B5BF-C84ED7B490FC}"/>
              </a:ext>
            </a:extLst>
          </p:cNvPr>
          <p:cNvSpPr>
            <a:spLocks noChangeArrowheads="1"/>
          </p:cNvSpPr>
          <p:nvPr userDrawn="1"/>
        </p:nvSpPr>
        <p:spPr bwMode="auto">
          <a:xfrm>
            <a:off x="0" y="0"/>
            <a:ext cx="12192000" cy="500063"/>
          </a:xfrm>
          <a:prstGeom prst="rect">
            <a:avLst/>
          </a:prstGeom>
          <a:solidFill>
            <a:srgbClr val="4B0082"/>
          </a:solidFill>
          <a:ln>
            <a:noFill/>
          </a:ln>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a:solidFill>
                <a:srgbClr val="FFFFFF"/>
              </a:solidFill>
              <a:latin typeface="Calibri" panose="020F0502020204030204" pitchFamily="34" charset="0"/>
            </a:endParaRPr>
          </a:p>
        </p:txBody>
      </p:sp>
      <p:sp>
        <p:nvSpPr>
          <p:cNvPr id="1027" name="Rectangle 27">
            <a:extLst>
              <a:ext uri="{FF2B5EF4-FFF2-40B4-BE49-F238E27FC236}">
                <a16:creationId xmlns:a16="http://schemas.microsoft.com/office/drawing/2014/main" id="{4AA31809-6BD5-419B-868F-8589180B113A}"/>
              </a:ext>
            </a:extLst>
          </p:cNvPr>
          <p:cNvSpPr>
            <a:spLocks noChangeArrowheads="1"/>
          </p:cNvSpPr>
          <p:nvPr/>
        </p:nvSpPr>
        <p:spPr bwMode="auto">
          <a:xfrm flipV="1">
            <a:off x="0" y="6572250"/>
            <a:ext cx="12192000" cy="304800"/>
          </a:xfrm>
          <a:prstGeom prst="rect">
            <a:avLst/>
          </a:prstGeom>
          <a:solidFill>
            <a:srgbClr val="BEBEBE"/>
          </a:solidFill>
          <a:ln>
            <a:noFill/>
          </a:ln>
        </p:spPr>
        <p:txBody>
          <a:bodyPr rot="10800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z="1200" dirty="0">
              <a:solidFill>
                <a:schemeClr val="tx2"/>
              </a:solidFill>
            </a:endParaRPr>
          </a:p>
        </p:txBody>
      </p:sp>
      <p:sp>
        <p:nvSpPr>
          <p:cNvPr id="1028" name="Slide Number Placeholder 5">
            <a:extLst>
              <a:ext uri="{FF2B5EF4-FFF2-40B4-BE49-F238E27FC236}">
                <a16:creationId xmlns:a16="http://schemas.microsoft.com/office/drawing/2014/main" id="{35E3B879-1F87-4C4B-A497-637DFDCE15C0}"/>
              </a:ext>
            </a:extLst>
          </p:cNvPr>
          <p:cNvSpPr txBox="1">
            <a:spLocks/>
          </p:cNvSpPr>
          <p:nvPr/>
        </p:nvSpPr>
        <p:spPr bwMode="auto">
          <a:xfrm>
            <a:off x="11620500" y="6572250"/>
            <a:ext cx="571500" cy="293688"/>
          </a:xfrm>
          <a:prstGeom prst="rect">
            <a:avLst/>
          </a:prstGeom>
          <a:noFill/>
          <a:ln>
            <a:noFill/>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2B978659-BACC-4601-89B4-3F7CF87C22C7}" type="slidenum">
              <a:rPr lang="en-US" altLang="en-US" sz="800" smtClean="0"/>
              <a:pPr algn="r" eaLnBrk="1" hangingPunct="1">
                <a:defRPr/>
              </a:pPr>
              <a:t>‹#›</a:t>
            </a:fld>
            <a:endParaRPr lang="en-US" altLang="en-US" sz="800"/>
          </a:p>
        </p:txBody>
      </p:sp>
    </p:spTree>
  </p:cSld>
  <p:clrMap bg1="lt1" tx1="dk1" bg2="lt2" tx2="dk2" accent1="accent1" accent2="accent2" accent3="accent3" accent4="accent4" accent5="accent5" accent6="accent6" hlink="hlink" folHlink="folHlink"/>
  <p:sldLayoutIdLst>
    <p:sldLayoutId id="2147494405" r:id="rId1"/>
    <p:sldLayoutId id="2147494388" r:id="rId2"/>
    <p:sldLayoutId id="2147494419" r:id="rId3"/>
    <p:sldLayoutId id="2147494406" r:id="rId4"/>
    <p:sldLayoutId id="2147494387" r:id="rId5"/>
    <p:sldLayoutId id="2147494407" r:id="rId6"/>
    <p:sldLayoutId id="2147494420" r:id="rId7"/>
  </p:sldLayoutIdLst>
  <p:hf sldNum="0" hdr="0" ftr="0" dt="0"/>
  <p:txStyles>
    <p:titleStyle>
      <a:lvl1pPr algn="l" rtl="0" eaLnBrk="0" fontAlgn="base" hangingPunct="0">
        <a:spcBef>
          <a:spcPct val="0"/>
        </a:spcBef>
        <a:spcAft>
          <a:spcPct val="0"/>
        </a:spcAft>
        <a:defRPr sz="2200" b="1" kern="1200">
          <a:solidFill>
            <a:schemeClr val="bg1"/>
          </a:solidFill>
          <a:latin typeface="Arial" pitchFamily="34" charset="0"/>
          <a:ea typeface="+mj-ea"/>
          <a:cs typeface="+mj-cs"/>
        </a:defRPr>
      </a:lvl1pPr>
      <a:lvl2pPr algn="l" rtl="0" eaLnBrk="0" fontAlgn="base" hangingPunct="0">
        <a:spcBef>
          <a:spcPct val="0"/>
        </a:spcBef>
        <a:spcAft>
          <a:spcPct val="0"/>
        </a:spcAft>
        <a:defRPr sz="2200" b="1">
          <a:solidFill>
            <a:schemeClr val="bg1"/>
          </a:solidFill>
          <a:latin typeface="Arial" charset="0"/>
        </a:defRPr>
      </a:lvl2pPr>
      <a:lvl3pPr algn="l" rtl="0" eaLnBrk="0" fontAlgn="base" hangingPunct="0">
        <a:spcBef>
          <a:spcPct val="0"/>
        </a:spcBef>
        <a:spcAft>
          <a:spcPct val="0"/>
        </a:spcAft>
        <a:defRPr sz="2200" b="1">
          <a:solidFill>
            <a:schemeClr val="bg1"/>
          </a:solidFill>
          <a:latin typeface="Arial" charset="0"/>
        </a:defRPr>
      </a:lvl3pPr>
      <a:lvl4pPr algn="l" rtl="0" eaLnBrk="0" fontAlgn="base" hangingPunct="0">
        <a:spcBef>
          <a:spcPct val="0"/>
        </a:spcBef>
        <a:spcAft>
          <a:spcPct val="0"/>
        </a:spcAft>
        <a:defRPr sz="2200" b="1">
          <a:solidFill>
            <a:schemeClr val="bg1"/>
          </a:solidFill>
          <a:latin typeface="Arial" charset="0"/>
        </a:defRPr>
      </a:lvl4pPr>
      <a:lvl5pPr algn="l" rtl="0" eaLnBrk="0" fontAlgn="base" hangingPunct="0">
        <a:spcBef>
          <a:spcPct val="0"/>
        </a:spcBef>
        <a:spcAft>
          <a:spcPct val="0"/>
        </a:spcAft>
        <a:defRPr sz="2200" b="1">
          <a:solidFill>
            <a:schemeClr val="bg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3200" b="1" kern="1200">
          <a:solidFill>
            <a:schemeClr val="tx1"/>
          </a:solidFill>
          <a:latin typeface="Arial" pitchFamily="34" charset="0"/>
          <a:ea typeface="+mn-ea"/>
          <a:cs typeface="+mn-cs"/>
        </a:defRPr>
      </a:lvl1pPr>
      <a:lvl2pPr marL="4572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Arial" pitchFamily="34" charset="0"/>
          <a:ea typeface="+mn-ea"/>
          <a:cs typeface="+mn-cs"/>
        </a:defRPr>
      </a:lvl2pPr>
      <a:lvl3pPr marL="6858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itchFamily="34" charset="0"/>
          <a:ea typeface="+mn-ea"/>
          <a:cs typeface="+mn-cs"/>
        </a:defRPr>
      </a:lvl3pPr>
      <a:lvl4pPr marL="900113" indent="-212725"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mn-cs"/>
        </a:defRPr>
      </a:lvl4pPr>
      <a:lvl5pPr marL="1146175" indent="-244475"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n.news.yahoo.com/crops-rot-millions-hungry-india-031352121--financ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C40CBA57-CC04-4A7A-B6A0-E08FA1FE0D21}"/>
              </a:ext>
            </a:extLst>
          </p:cNvPr>
          <p:cNvSpPr>
            <a:spLocks noGrp="1"/>
          </p:cNvSpPr>
          <p:nvPr>
            <p:ph type="subTitle" idx="1"/>
          </p:nvPr>
        </p:nvSpPr>
        <p:spPr/>
        <p:txBody>
          <a:bodyPr/>
          <a:lstStyle/>
          <a:p>
            <a:endParaRPr lang="en-IN"/>
          </a:p>
        </p:txBody>
      </p:sp>
      <p:sp>
        <p:nvSpPr>
          <p:cNvPr id="4" name="Title 3">
            <a:extLst>
              <a:ext uri="{FF2B5EF4-FFF2-40B4-BE49-F238E27FC236}">
                <a16:creationId xmlns:a16="http://schemas.microsoft.com/office/drawing/2014/main" id="{EF825C41-3597-460C-A913-34EB47657ABE}"/>
              </a:ext>
            </a:extLst>
          </p:cNvPr>
          <p:cNvSpPr>
            <a:spLocks noGrp="1"/>
          </p:cNvSpPr>
          <p:nvPr>
            <p:ph type="ctrTitle"/>
          </p:nvPr>
        </p:nvSpPr>
        <p:spPr>
          <a:xfrm>
            <a:off x="609600" y="2341959"/>
            <a:ext cx="11049000" cy="1231106"/>
          </a:xfrm>
        </p:spPr>
        <p:txBody>
          <a:bodyPr/>
          <a:lstStyle/>
          <a:p>
            <a:r>
              <a:rPr lang="en-US" dirty="0"/>
              <a:t>Approaches</a:t>
            </a:r>
            <a:br>
              <a:rPr lang="hi-IN" dirty="0"/>
            </a:br>
            <a:r>
              <a:rPr lang="en-US" dirty="0"/>
              <a:t>Solution-centric vs Problem-centric</a:t>
            </a:r>
            <a:r>
              <a:rPr lang="hi-IN" dirty="0"/>
              <a:t>?</a:t>
            </a:r>
            <a:endParaRPr lang="en-IN" dirty="0"/>
          </a:p>
        </p:txBody>
      </p:sp>
      <p:sp>
        <p:nvSpPr>
          <p:cNvPr id="2" name="Title 3">
            <a:extLst>
              <a:ext uri="{FF2B5EF4-FFF2-40B4-BE49-F238E27FC236}">
                <a16:creationId xmlns:a16="http://schemas.microsoft.com/office/drawing/2014/main" id="{88D6A6C9-24B2-79F9-967A-BB080F2B51C3}"/>
              </a:ext>
            </a:extLst>
          </p:cNvPr>
          <p:cNvSpPr txBox="1">
            <a:spLocks/>
          </p:cNvSpPr>
          <p:nvPr/>
        </p:nvSpPr>
        <p:spPr bwMode="invGray">
          <a:xfrm>
            <a:off x="609600" y="4179094"/>
            <a:ext cx="11049000" cy="1231106"/>
          </a:xfrm>
          <a:prstGeom prst="rect">
            <a:avLst/>
          </a:prstGeom>
        </p:spPr>
        <p:txBody>
          <a:bodyPr anchor="b">
            <a:noAutofit/>
          </a:bodyPr>
          <a:lstStyle>
            <a:lvl1pPr algn="l" rtl="0" eaLnBrk="0" fontAlgn="base" hangingPunct="0">
              <a:spcBef>
                <a:spcPct val="0"/>
              </a:spcBef>
              <a:spcAft>
                <a:spcPct val="0"/>
              </a:spcAft>
              <a:defRPr sz="4000" b="1" kern="1200" smtClean="0">
                <a:solidFill>
                  <a:schemeClr val="bg1"/>
                </a:solidFill>
                <a:latin typeface="Arial" charset="0"/>
                <a:ea typeface="+mj-ea"/>
                <a:cs typeface="+mj-cs"/>
              </a:defRPr>
            </a:lvl1pPr>
            <a:lvl2pPr algn="l" rtl="0" eaLnBrk="0" fontAlgn="base" hangingPunct="0">
              <a:spcBef>
                <a:spcPct val="0"/>
              </a:spcBef>
              <a:spcAft>
                <a:spcPct val="0"/>
              </a:spcAft>
              <a:defRPr sz="2200" b="1">
                <a:solidFill>
                  <a:schemeClr val="bg1"/>
                </a:solidFill>
                <a:latin typeface="Arial" charset="0"/>
              </a:defRPr>
            </a:lvl2pPr>
            <a:lvl3pPr algn="l" rtl="0" eaLnBrk="0" fontAlgn="base" hangingPunct="0">
              <a:spcBef>
                <a:spcPct val="0"/>
              </a:spcBef>
              <a:spcAft>
                <a:spcPct val="0"/>
              </a:spcAft>
              <a:defRPr sz="2200" b="1">
                <a:solidFill>
                  <a:schemeClr val="bg1"/>
                </a:solidFill>
                <a:latin typeface="Arial" charset="0"/>
              </a:defRPr>
            </a:lvl3pPr>
            <a:lvl4pPr algn="l" rtl="0" eaLnBrk="0" fontAlgn="base" hangingPunct="0">
              <a:spcBef>
                <a:spcPct val="0"/>
              </a:spcBef>
              <a:spcAft>
                <a:spcPct val="0"/>
              </a:spcAft>
              <a:defRPr sz="2200" b="1">
                <a:solidFill>
                  <a:schemeClr val="bg1"/>
                </a:solidFill>
                <a:latin typeface="Arial" charset="0"/>
              </a:defRPr>
            </a:lvl4pPr>
            <a:lvl5pPr algn="l" rtl="0" eaLnBrk="0" fontAlgn="base" hangingPunct="0">
              <a:spcBef>
                <a:spcPct val="0"/>
              </a:spcBef>
              <a:spcAft>
                <a:spcPct val="0"/>
              </a:spcAft>
              <a:defRPr sz="2200" b="1">
                <a:solidFill>
                  <a:schemeClr val="bg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hi-IN" dirty="0"/>
          </a:p>
          <a:p>
            <a:endParaRPr lang="hi-IN" dirty="0"/>
          </a:p>
          <a:p>
            <a:r>
              <a:rPr lang="hi-IN" dirty="0"/>
              <a:t>शैली </a:t>
            </a:r>
          </a:p>
          <a:p>
            <a:r>
              <a:rPr lang="hi-IN" dirty="0"/>
              <a:t>समाधान केन्द्रित या समस्या केन्द्रित?</a:t>
            </a:r>
            <a:endParaRPr lang="en-IN" dirty="0"/>
          </a:p>
        </p:txBody>
      </p:sp>
    </p:spTree>
    <p:extLst>
      <p:ext uri="{BB962C8B-B14F-4D97-AF65-F5344CB8AC3E}">
        <p14:creationId xmlns:p14="http://schemas.microsoft.com/office/powerpoint/2010/main" val="267677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F1C5937-7CEC-4801-B289-A7CC8E573DFF}"/>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latin typeface="Kruti Dev 010" pitchFamily="2" charset="0"/>
              </a:rPr>
              <a:t>vkt dh fLFkfr &amp; mnkgj.k</a:t>
            </a:r>
            <a:endParaRPr lang="en-GB" altLang="en-US" sz="2800">
              <a:latin typeface="Kruti Dev 010" pitchFamily="2" charset="0"/>
            </a:endParaRPr>
          </a:p>
        </p:txBody>
      </p:sp>
      <p:sp>
        <p:nvSpPr>
          <p:cNvPr id="4099" name="Text Placeholder 2">
            <a:extLst>
              <a:ext uri="{FF2B5EF4-FFF2-40B4-BE49-F238E27FC236}">
                <a16:creationId xmlns:a16="http://schemas.microsoft.com/office/drawing/2014/main" id="{60D98879-AEFD-4953-9AD0-7B8CDD85D655}"/>
              </a:ext>
            </a:extLst>
          </p:cNvPr>
          <p:cNvSpPr>
            <a:spLocks noGrp="1"/>
          </p:cNvSpPr>
          <p:nvPr>
            <p:ph type="body" sz="quarter" idx="13"/>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a:buFont typeface="Symbol" pitchFamily="18" charset="2"/>
              <a:buNone/>
              <a:defRPr/>
            </a:pPr>
            <a:r>
              <a:rPr sz="2800" b="1">
                <a:latin typeface="Kruti Dev 010" pitchFamily="2" charset="0"/>
                <a:cs typeface="Arial" charset="0"/>
              </a:rPr>
              <a:t>leL;k &amp; </a:t>
            </a:r>
            <a:r>
              <a:rPr sz="2800" b="1">
                <a:solidFill>
                  <a:srgbClr val="FF0000"/>
                </a:solidFill>
                <a:latin typeface="Kruti Dev 010" pitchFamily="2" charset="0"/>
                <a:cs typeface="Arial" charset="0"/>
              </a:rPr>
              <a:t>[kk|ku dh deh</a:t>
            </a:r>
          </a:p>
          <a:p>
            <a:pPr>
              <a:buFont typeface="Symbol" pitchFamily="18" charset="2"/>
              <a:buNone/>
              <a:defRPr/>
            </a:pPr>
            <a:endParaRPr sz="2800" b="1">
              <a:latin typeface="Kruti Dev 010" pitchFamily="2" charset="0"/>
              <a:cs typeface="Arial" charset="0"/>
            </a:endParaRPr>
          </a:p>
          <a:p>
            <a:pPr>
              <a:buFont typeface="Symbol" pitchFamily="18" charset="2"/>
              <a:buNone/>
              <a:defRPr/>
            </a:pPr>
            <a:r>
              <a:rPr sz="2800" b="1">
                <a:latin typeface="Kruti Dev 010" pitchFamily="2" charset="0"/>
                <a:cs typeface="Arial" charset="0"/>
              </a:rPr>
              <a:t>leL;k ls eqfDr ds fy, iz;kl &amp; </a:t>
            </a:r>
            <a:r>
              <a:rPr sz="2800" b="1">
                <a:solidFill>
                  <a:srgbClr val="FF0000"/>
                </a:solidFill>
                <a:latin typeface="Kruti Dev 010" pitchFamily="2" charset="0"/>
                <a:cs typeface="Arial" charset="0"/>
              </a:rPr>
              <a:t>jklk;fud [ksrh ¼1960 ls½</a:t>
            </a:r>
          </a:p>
          <a:p>
            <a:pPr>
              <a:buFont typeface="Symbol" pitchFamily="18" charset="2"/>
              <a:buNone/>
              <a:defRPr/>
            </a:pPr>
            <a:endParaRPr sz="2800" b="1">
              <a:latin typeface="Kruti Dev 010" pitchFamily="2" charset="0"/>
              <a:cs typeface="Arial" charset="0"/>
            </a:endParaRPr>
          </a:p>
          <a:p>
            <a:pPr>
              <a:buFont typeface="Symbol" pitchFamily="18" charset="2"/>
              <a:buNone/>
              <a:defRPr/>
            </a:pPr>
            <a:r>
              <a:rPr sz="2800" b="1">
                <a:latin typeface="Kruti Dev 010" pitchFamily="2" charset="0"/>
                <a:cs typeface="Arial" charset="0"/>
              </a:rPr>
              <a:t>rduhdh &amp; gfjr Økafr lacaf/kr rduhdh</a:t>
            </a:r>
          </a:p>
          <a:p>
            <a:pPr>
              <a:buFont typeface="Symbol" pitchFamily="18" charset="2"/>
              <a:buNone/>
              <a:defRPr/>
            </a:pPr>
            <a:endParaRPr sz="2800" b="1">
              <a:latin typeface="Kruti Dev 010" pitchFamily="2" charset="0"/>
              <a:cs typeface="Arial" charset="0"/>
            </a:endParaRPr>
          </a:p>
          <a:p>
            <a:pPr>
              <a:buFont typeface="Symbol" pitchFamily="18" charset="2"/>
              <a:buNone/>
              <a:defRPr/>
            </a:pPr>
            <a:r>
              <a:rPr sz="2800" b="1">
                <a:latin typeface="Kruti Dev 010" pitchFamily="2" charset="0"/>
                <a:cs typeface="Arial" charset="0"/>
              </a:rPr>
              <a:t>rduhdh lQy gqb &amp; vfrfjDr [kk|ku dh ek=k</a:t>
            </a:r>
          </a:p>
          <a:p>
            <a:pPr>
              <a:buFont typeface="Symbol" pitchFamily="18" charset="2"/>
              <a:buNone/>
              <a:defRPr/>
            </a:pPr>
            <a:endParaRPr sz="2800" b="1">
              <a:latin typeface="Kruti Dev 010" pitchFamily="2" charset="0"/>
              <a:cs typeface="Arial" charset="0"/>
            </a:endParaRPr>
          </a:p>
          <a:p>
            <a:pPr>
              <a:buFont typeface="Symbol" pitchFamily="18" charset="2"/>
              <a:buNone/>
              <a:defRPr/>
            </a:pPr>
            <a:endParaRPr sz="2800" b="1">
              <a:latin typeface="Kruti Dev 010" pitchFamily="2" charset="0"/>
              <a:cs typeface="Arial" charset="0"/>
            </a:endParaRPr>
          </a:p>
          <a:p>
            <a:pPr>
              <a:buFont typeface="Symbol" pitchFamily="18" charset="2"/>
              <a:buNone/>
              <a:defRPr/>
            </a:pPr>
            <a:r>
              <a:rPr sz="2800" b="1">
                <a:latin typeface="Kruti Dev 010" pitchFamily="2" charset="0"/>
                <a:cs typeface="Arial" charset="0"/>
              </a:rPr>
              <a:t>rduhdh lQy gqbZ\ 50 o"kZ ds okn Òh 40</a:t>
            </a:r>
            <a:r>
              <a:rPr sz="2000" b="1"/>
              <a:t>%</a:t>
            </a:r>
            <a:r>
              <a:rPr sz="2800" b="1">
                <a:latin typeface="Kruti Dev 010" pitchFamily="2" charset="0"/>
                <a:cs typeface="Arial" charset="0"/>
              </a:rPr>
              <a:t> dks [kk|ku dh deh]  </a:t>
            </a:r>
            <a:r>
              <a:rPr lang="en-GB" sz="2800" b="1" err="1">
                <a:latin typeface="Kruti Dev 010" pitchFamily="2" charset="0"/>
                <a:cs typeface="Arial" charset="0"/>
              </a:rPr>
              <a:t>LokLF</a:t>
            </a:r>
            <a:r>
              <a:rPr lang="en-GB" sz="2800" b="1">
                <a:latin typeface="Kruti Dev 010" pitchFamily="2" charset="0"/>
                <a:cs typeface="Arial" charset="0"/>
              </a:rPr>
              <a:t>;</a:t>
            </a:r>
            <a:r>
              <a:rPr sz="2800" b="1">
                <a:latin typeface="Kruti Dev 010" pitchFamily="2" charset="0"/>
                <a:cs typeface="Arial" charset="0"/>
              </a:rPr>
              <a:t> dh leL;k] Ánw"k.k]</a:t>
            </a:r>
          </a:p>
          <a:p>
            <a:pPr>
              <a:buFont typeface="Symbol" pitchFamily="18" charset="2"/>
              <a:buNone/>
              <a:defRPr/>
            </a:pPr>
            <a:r>
              <a:rPr sz="2800" b="1">
                <a:latin typeface="Kruti Dev 010" pitchFamily="2" charset="0"/>
                <a:cs typeface="Arial" charset="0"/>
              </a:rPr>
              <a:t>	[kk|ku] feÎh] gok] ikuh dh 'kq)rk ij Á'u fpUg---</a:t>
            </a:r>
            <a:endParaRPr sz="2800" b="1">
              <a:solidFill>
                <a:srgbClr val="FF0000"/>
              </a:solidFill>
              <a:latin typeface="Kruti Dev 010" pitchFamily="2" charset="0"/>
              <a:cs typeface="Arial" charset="0"/>
            </a:endParaRPr>
          </a:p>
          <a:p>
            <a:pPr>
              <a:buFont typeface="Symbol" pitchFamily="18" charset="2"/>
              <a:buNone/>
              <a:defRPr/>
            </a:pPr>
            <a:r>
              <a:rPr sz="2800" b="1">
                <a:solidFill>
                  <a:srgbClr val="FF0000"/>
                </a:solidFill>
                <a:latin typeface="Kruti Dev 010" pitchFamily="2" charset="0"/>
                <a:cs typeface="Arial" charset="0"/>
              </a:rPr>
              <a:t>  </a:t>
            </a:r>
            <a:r>
              <a:rPr lang="en-GB" sz="2800" b="1" err="1">
                <a:solidFill>
                  <a:srgbClr val="FF0000"/>
                </a:solidFill>
                <a:latin typeface="Kruti Dev 010" pitchFamily="2" charset="0"/>
                <a:cs typeface="Arial" charset="0"/>
              </a:rPr>
              <a:t>LokLF</a:t>
            </a:r>
            <a:r>
              <a:rPr lang="en-GB" sz="2800" b="1">
                <a:solidFill>
                  <a:srgbClr val="FF0000"/>
                </a:solidFill>
                <a:latin typeface="Kruti Dev 010" pitchFamily="2" charset="0"/>
                <a:cs typeface="Arial" charset="0"/>
              </a:rPr>
              <a:t>; dh </a:t>
            </a:r>
            <a:r>
              <a:rPr sz="2800" b="1">
                <a:solidFill>
                  <a:srgbClr val="FF0000"/>
                </a:solidFill>
                <a:latin typeface="Kruti Dev 010" pitchFamily="2" charset="0"/>
                <a:cs typeface="Arial" charset="0"/>
              </a:rPr>
              <a:t>fLrfFk &amp; igys ls [kjkc ;k vPNh!</a:t>
            </a:r>
          </a:p>
        </p:txBody>
      </p:sp>
    </p:spTree>
    <p:extLst>
      <p:ext uri="{BB962C8B-B14F-4D97-AF65-F5344CB8AC3E}">
        <p14:creationId xmlns:p14="http://schemas.microsoft.com/office/powerpoint/2010/main" val="131624553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86A2545-6E23-47B7-A517-8B98CE517C53}"/>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cs typeface="Arial" panose="020B0604020202020204" pitchFamily="34" charset="0"/>
              </a:rPr>
              <a:t>Current Situation – Example</a:t>
            </a:r>
            <a:endParaRPr lang="en-GB" altLang="en-US">
              <a:latin typeface="Kruti Dev 010" pitchFamily="2" charset="0"/>
            </a:endParaRPr>
          </a:p>
        </p:txBody>
      </p:sp>
      <p:sp>
        <p:nvSpPr>
          <p:cNvPr id="4099" name="Text Placeholder 2">
            <a:extLst>
              <a:ext uri="{FF2B5EF4-FFF2-40B4-BE49-F238E27FC236}">
                <a16:creationId xmlns:a16="http://schemas.microsoft.com/office/drawing/2014/main" id="{AB9F5883-F526-4F4E-88F5-4D7A6495B37E}"/>
              </a:ext>
            </a:extLst>
          </p:cNvPr>
          <p:cNvSpPr>
            <a:spLocks noGrp="1"/>
          </p:cNvSpPr>
          <p:nvPr>
            <p:ph type="body"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buFont typeface="Symbol" pitchFamily="18" charset="2"/>
              <a:buNone/>
            </a:pPr>
            <a:r>
              <a:rPr altLang="en-US" dirty="0"/>
              <a:t>Problem – 1960's insufficient food availability in India</a:t>
            </a:r>
          </a:p>
          <a:p>
            <a:pPr>
              <a:buFont typeface="Symbol" pitchFamily="18" charset="2"/>
              <a:buNone/>
            </a:pPr>
            <a:endParaRPr altLang="en-US" dirty="0"/>
          </a:p>
          <a:p>
            <a:pPr>
              <a:buFont typeface="Symbol" pitchFamily="18" charset="2"/>
              <a:buNone/>
            </a:pPr>
            <a:r>
              <a:rPr altLang="en-US" dirty="0"/>
              <a:t>Effort to get rid of problem – </a:t>
            </a:r>
            <a:r>
              <a:rPr altLang="en-US" dirty="0">
                <a:solidFill>
                  <a:srgbClr val="FF0000"/>
                </a:solidFill>
              </a:rPr>
              <a:t>Chemical Farming</a:t>
            </a:r>
          </a:p>
          <a:p>
            <a:pPr>
              <a:buFont typeface="Symbol" pitchFamily="18" charset="2"/>
              <a:buNone/>
            </a:pPr>
            <a:endParaRPr altLang="en-US" dirty="0"/>
          </a:p>
          <a:p>
            <a:pPr>
              <a:buFont typeface="Symbol" pitchFamily="18" charset="2"/>
              <a:buNone/>
            </a:pPr>
            <a:r>
              <a:rPr altLang="en-US" dirty="0"/>
              <a:t>Technology – Green revolution technologies</a:t>
            </a:r>
          </a:p>
          <a:p>
            <a:pPr>
              <a:buFont typeface="Symbol" pitchFamily="18" charset="2"/>
              <a:buNone/>
            </a:pPr>
            <a:endParaRPr altLang="en-US" dirty="0"/>
          </a:p>
          <a:p>
            <a:pPr>
              <a:buFont typeface="Symbol" pitchFamily="18" charset="2"/>
              <a:buNone/>
            </a:pPr>
            <a:r>
              <a:rPr altLang="en-US" dirty="0"/>
              <a:t>Technology was successful – Excess quantity of food</a:t>
            </a:r>
          </a:p>
          <a:p>
            <a:pPr>
              <a:buFont typeface="Symbol" pitchFamily="18" charset="2"/>
              <a:buNone/>
            </a:pPr>
            <a:endParaRPr altLang="en-US" dirty="0"/>
          </a:p>
          <a:p>
            <a:pPr>
              <a:buFont typeface="Symbol" pitchFamily="18" charset="2"/>
              <a:buNone/>
            </a:pPr>
            <a:endParaRPr altLang="en-US" dirty="0"/>
          </a:p>
          <a:p>
            <a:pPr>
              <a:buFont typeface="Symbol" pitchFamily="18" charset="2"/>
              <a:buNone/>
            </a:pPr>
            <a:endParaRPr altLang="en-US" dirty="0"/>
          </a:p>
          <a:p>
            <a:pPr>
              <a:buFont typeface="Symbol" pitchFamily="18" charset="2"/>
              <a:buNone/>
            </a:pPr>
            <a:endParaRPr altLang="en-US" dirty="0"/>
          </a:p>
          <a:p>
            <a:pPr>
              <a:buFont typeface="Symbol" pitchFamily="18" charset="2"/>
              <a:buNone/>
            </a:pPr>
            <a:endParaRPr altLang="en-US" dirty="0"/>
          </a:p>
          <a:p>
            <a:pPr>
              <a:buFont typeface="Symbol" pitchFamily="18" charset="2"/>
              <a:buNone/>
            </a:pPr>
            <a:r>
              <a:rPr altLang="en-US" dirty="0"/>
              <a:t>Technology was </a:t>
            </a:r>
            <a:r>
              <a:rPr altLang="en-US" dirty="0" err="1"/>
              <a:t>sucessful</a:t>
            </a:r>
            <a:r>
              <a:rPr altLang="en-US" dirty="0"/>
              <a:t>?  Even after 50 years 40% do not have enough food, rising problems in health, pollution…  food, soil, air and water quality is degrading  </a:t>
            </a:r>
          </a:p>
          <a:p>
            <a:pPr>
              <a:buFont typeface="Symbol" pitchFamily="18" charset="2"/>
              <a:buNone/>
            </a:pPr>
            <a:r>
              <a:rPr altLang="en-US" dirty="0">
                <a:solidFill>
                  <a:srgbClr val="FF0000"/>
                </a:solidFill>
              </a:rPr>
              <a:t>Situation has become better or worse</a:t>
            </a:r>
            <a:endParaRPr lang="en-GB" altLang="en-US" dirty="0">
              <a:solidFill>
                <a:srgbClr val="FF0000"/>
              </a:solidFill>
              <a:sym typeface="Wingdings" panose="05000000000000000000" pitchFamily="2" charset="2"/>
            </a:endParaRPr>
          </a:p>
        </p:txBody>
      </p:sp>
    </p:spTree>
    <p:extLst>
      <p:ext uri="{BB962C8B-B14F-4D97-AF65-F5344CB8AC3E}">
        <p14:creationId xmlns:p14="http://schemas.microsoft.com/office/powerpoint/2010/main" val="28069559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2" end="1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2DF1EC-D30E-4B7B-AD0E-55FF731C4F4B}"/>
              </a:ext>
            </a:extLst>
          </p:cNvPr>
          <p:cNvSpPr>
            <a:spLocks noGrp="1"/>
          </p:cNvSpPr>
          <p:nvPr>
            <p:ph type="title"/>
          </p:nvPr>
        </p:nvSpPr>
        <p:spPr/>
        <p:txBody>
          <a:bodyPr/>
          <a:lstStyle/>
          <a:p>
            <a:endParaRPr lang="en-IN"/>
          </a:p>
        </p:txBody>
      </p:sp>
      <p:sp>
        <p:nvSpPr>
          <p:cNvPr id="5123" name="Text Placeholder 2">
            <a:extLst>
              <a:ext uri="{FF2B5EF4-FFF2-40B4-BE49-F238E27FC236}">
                <a16:creationId xmlns:a16="http://schemas.microsoft.com/office/drawing/2014/main" id="{6D9C82DD-C510-48A7-A31C-1985E7315F5B}"/>
              </a:ext>
            </a:extLst>
          </p:cNvPr>
          <p:cNvSpPr>
            <a:spLocks noGrp="1"/>
          </p:cNvSpPr>
          <p:nvPr>
            <p:ph type="body" sz="quarter" idx="13"/>
          </p:nvPr>
        </p:nvSpPr>
        <p:spPr bwMode="auto">
          <a:ln>
            <a:miter lim="800000"/>
            <a:headEnd/>
            <a:tailEnd/>
          </a:ln>
        </p:spPr>
        <p:txBody>
          <a:bodyPr vert="horz" wrap="square" lIns="91440" tIns="45720" rIns="91440" bIns="45720" numCol="1" anchor="t" anchorCtr="0" compatLnSpc="1">
            <a:prstTxWarp prst="textNoShape">
              <a:avLst/>
            </a:prstTxWarp>
            <a:normAutofit/>
          </a:bodyPr>
          <a:lstStyle/>
          <a:p>
            <a:pPr marL="457200" indent="-457200">
              <a:buNone/>
              <a:defRPr/>
            </a:pPr>
            <a:r>
              <a:rPr lang="en-GB" sz="2400" b="1" err="1">
                <a:latin typeface="Kruti Dev 010" pitchFamily="2" charset="0"/>
                <a:cs typeface="Arial" charset="0"/>
              </a:rPr>
              <a:t>bu</a:t>
            </a:r>
            <a:r>
              <a:rPr lang="en-GB" sz="2400" b="1">
                <a:latin typeface="Kruti Dev 010" pitchFamily="2" charset="0"/>
                <a:cs typeface="Arial" charset="0"/>
              </a:rPr>
              <a:t> </a:t>
            </a:r>
            <a:r>
              <a:rPr lang="en-GB" sz="2400" b="1" err="1">
                <a:latin typeface="Kruti Dev 010" pitchFamily="2" charset="0"/>
                <a:cs typeface="Arial" charset="0"/>
              </a:rPr>
              <a:t>ekSfyd</a:t>
            </a:r>
            <a:r>
              <a:rPr lang="en-GB" sz="2400" b="1">
                <a:latin typeface="Kruti Dev 010" pitchFamily="2" charset="0"/>
                <a:cs typeface="Arial" charset="0"/>
              </a:rPr>
              <a:t> </a:t>
            </a:r>
            <a:r>
              <a:rPr lang="en-GB" sz="2400" b="1" err="1">
                <a:latin typeface="Kruti Dev 010" pitchFamily="2" charset="0"/>
                <a:cs typeface="Arial" charset="0"/>
              </a:rPr>
              <a:t>fcUnqvksa</a:t>
            </a:r>
            <a:r>
              <a:rPr lang="en-GB" sz="2400" b="1">
                <a:latin typeface="Kruti Dev 010" pitchFamily="2" charset="0"/>
                <a:cs typeface="Arial" charset="0"/>
              </a:rPr>
              <a:t> </a:t>
            </a:r>
            <a:r>
              <a:rPr lang="en-GB" sz="2400" b="1" err="1">
                <a:latin typeface="Kruti Dev 010" pitchFamily="2" charset="0"/>
                <a:cs typeface="Arial" charset="0"/>
              </a:rPr>
              <a:t>ij</a:t>
            </a:r>
            <a:r>
              <a:rPr lang="en-GB" sz="2400" b="1">
                <a:latin typeface="Kruti Dev 010" pitchFamily="2" charset="0"/>
                <a:cs typeface="Arial" charset="0"/>
              </a:rPr>
              <a:t> </a:t>
            </a:r>
            <a:r>
              <a:rPr lang="en-GB" sz="2400" b="1" err="1">
                <a:latin typeface="Kruti Dev 010" pitchFamily="2" charset="0"/>
                <a:cs typeface="Arial" charset="0"/>
              </a:rPr>
              <a:t>rduhdh</a:t>
            </a:r>
            <a:r>
              <a:rPr lang="en-GB" sz="2400" b="1">
                <a:latin typeface="Kruti Dev 010" pitchFamily="2" charset="0"/>
                <a:cs typeface="Arial" charset="0"/>
              </a:rPr>
              <a:t> ;k </a:t>
            </a:r>
            <a:r>
              <a:rPr lang="en-GB" sz="2400" b="1" err="1">
                <a:latin typeface="Kruti Dev 010" pitchFamily="2" charset="0"/>
                <a:cs typeface="Arial" charset="0"/>
              </a:rPr>
              <a:t>izca</a:t>
            </a:r>
            <a:r>
              <a:rPr lang="en-GB" sz="2400" b="1">
                <a:latin typeface="Kruti Dev 010" pitchFamily="2" charset="0"/>
                <a:cs typeface="Arial" charset="0"/>
              </a:rPr>
              <a:t>/</a:t>
            </a:r>
            <a:r>
              <a:rPr lang="en-GB" sz="2400" b="1" err="1">
                <a:latin typeface="Kruti Dev 010" pitchFamily="2" charset="0"/>
                <a:cs typeface="Arial" charset="0"/>
              </a:rPr>
              <a:t>ku</a:t>
            </a:r>
            <a:r>
              <a:rPr lang="en-GB" sz="2400" b="1">
                <a:latin typeface="Kruti Dev 010" pitchFamily="2" charset="0"/>
                <a:cs typeface="Arial" charset="0"/>
              </a:rPr>
              <a:t> </a:t>
            </a:r>
            <a:r>
              <a:rPr lang="en-GB" sz="2400" b="1" err="1">
                <a:latin typeface="Kruti Dev 010" pitchFamily="2" charset="0"/>
                <a:cs typeface="Arial" charset="0"/>
              </a:rPr>
              <a:t>ds</a:t>
            </a:r>
            <a:r>
              <a:rPr lang="en-GB" sz="2400" b="1">
                <a:latin typeface="Kruti Dev 010" pitchFamily="2" charset="0"/>
                <a:cs typeface="Arial" charset="0"/>
              </a:rPr>
              <a:t> </a:t>
            </a:r>
            <a:r>
              <a:rPr lang="en-GB" sz="2400" b="1" err="1">
                <a:latin typeface="Kruti Dev 010" pitchFamily="2" charset="0"/>
                <a:cs typeface="Arial" charset="0"/>
              </a:rPr>
              <a:t>fo'ks’k</a:t>
            </a:r>
            <a:r>
              <a:rPr lang="en-GB" sz="2400" b="1">
                <a:latin typeface="Kruti Dev 010" pitchFamily="2" charset="0"/>
                <a:cs typeface="Arial" charset="0"/>
              </a:rPr>
              <a:t> </a:t>
            </a:r>
            <a:r>
              <a:rPr lang="en-GB" sz="2400" b="1" err="1">
                <a:latin typeface="Kruti Dev 010" pitchFamily="2" charset="0"/>
                <a:cs typeface="Arial" charset="0"/>
              </a:rPr>
              <a:t>iz;ksx</a:t>
            </a:r>
            <a:r>
              <a:rPr lang="en-GB" sz="2400" b="1">
                <a:latin typeface="Kruti Dev 010" pitchFamily="2" charset="0"/>
                <a:cs typeface="Arial" charset="0"/>
              </a:rPr>
              <a:t> </a:t>
            </a:r>
            <a:r>
              <a:rPr lang="en-GB" sz="2400" b="1" err="1">
                <a:latin typeface="Kruti Dev 010" pitchFamily="2" charset="0"/>
                <a:cs typeface="Arial" charset="0"/>
              </a:rPr>
              <a:t>ls</a:t>
            </a:r>
            <a:r>
              <a:rPr lang="en-GB" sz="2400" b="1">
                <a:latin typeface="Kruti Dev 010" pitchFamily="2" charset="0"/>
                <a:cs typeface="Arial" charset="0"/>
              </a:rPr>
              <a:t> </a:t>
            </a:r>
            <a:r>
              <a:rPr lang="en-GB" sz="2400" b="1" err="1">
                <a:latin typeface="Kruti Dev 010" pitchFamily="2" charset="0"/>
                <a:cs typeface="Arial" charset="0"/>
              </a:rPr>
              <a:t>dksbZ</a:t>
            </a:r>
            <a:r>
              <a:rPr lang="en-GB" sz="2400" b="1">
                <a:latin typeface="Kruti Dev 010" pitchFamily="2" charset="0"/>
                <a:cs typeface="Arial" charset="0"/>
              </a:rPr>
              <a:t> </a:t>
            </a:r>
            <a:r>
              <a:rPr lang="en-GB" sz="2400" b="1" err="1">
                <a:latin typeface="Kruti Dev 010" pitchFamily="2" charset="0"/>
                <a:cs typeface="Arial" charset="0"/>
              </a:rPr>
              <a:t>lek</a:t>
            </a:r>
            <a:r>
              <a:rPr lang="en-GB" sz="2400" b="1">
                <a:latin typeface="Kruti Dev 010" pitchFamily="2" charset="0"/>
                <a:cs typeface="Arial" charset="0"/>
              </a:rPr>
              <a:t>/</a:t>
            </a:r>
            <a:r>
              <a:rPr lang="en-GB" sz="2400" b="1" err="1">
                <a:latin typeface="Kruti Dev 010" pitchFamily="2" charset="0"/>
                <a:cs typeface="Arial" charset="0"/>
              </a:rPr>
              <a:t>kku</a:t>
            </a:r>
            <a:r>
              <a:rPr lang="en-GB" sz="2400" b="1">
                <a:latin typeface="Kruti Dev 010" pitchFamily="2" charset="0"/>
                <a:cs typeface="Arial" charset="0"/>
              </a:rPr>
              <a:t> </a:t>
            </a:r>
            <a:r>
              <a:rPr lang="en-GB" sz="2400" b="1" err="1">
                <a:latin typeface="Kruti Dev 010" pitchFamily="2" charset="0"/>
                <a:cs typeface="Arial" charset="0"/>
              </a:rPr>
              <a:t>ugha</a:t>
            </a:r>
            <a:r>
              <a:rPr lang="en-GB" sz="2400" b="1">
                <a:latin typeface="Kruti Dev 010" pitchFamily="2" charset="0"/>
                <a:cs typeface="Arial" charset="0"/>
              </a:rPr>
              <a:t> </a:t>
            </a:r>
            <a:r>
              <a:rPr lang="en-GB" sz="2400" b="1" err="1">
                <a:latin typeface="Kruti Dev 010" pitchFamily="2" charset="0"/>
                <a:cs typeface="Arial" charset="0"/>
              </a:rPr>
              <a:t>fudy</a:t>
            </a:r>
            <a:r>
              <a:rPr lang="en-GB" sz="2400" b="1">
                <a:latin typeface="Kruti Dev 010" pitchFamily="2" charset="0"/>
                <a:cs typeface="Arial" charset="0"/>
              </a:rPr>
              <a:t> </a:t>
            </a:r>
            <a:r>
              <a:rPr lang="en-GB" sz="2400" b="1" err="1">
                <a:latin typeface="Kruti Dev 010" pitchFamily="2" charset="0"/>
                <a:cs typeface="Arial" charset="0"/>
              </a:rPr>
              <a:t>ldrkA</a:t>
            </a:r>
            <a:endParaRPr lang="en-GB" sz="2400" b="1">
              <a:latin typeface="Kruti Dev 010" pitchFamily="2" charset="0"/>
              <a:cs typeface="Arial" charset="0"/>
            </a:endParaRPr>
          </a:p>
          <a:p>
            <a:pPr marL="457200" indent="-457200">
              <a:buNone/>
              <a:defRPr/>
            </a:pPr>
            <a:r>
              <a:rPr lang="en-GB" sz="2400" b="1">
                <a:latin typeface="Kruti Dev 010" pitchFamily="2" charset="0"/>
                <a:cs typeface="Arial" charset="0"/>
              </a:rPr>
              <a:t>	</a:t>
            </a:r>
            <a:r>
              <a:rPr lang="en-GB" sz="2400" b="1" err="1">
                <a:latin typeface="Kruti Dev 010" pitchFamily="2" charset="0"/>
                <a:cs typeface="Arial" charset="0"/>
              </a:rPr>
              <a:t>D;ksafd</a:t>
            </a:r>
            <a:endParaRPr lang="en-GB" sz="2400" b="1">
              <a:latin typeface="Kruti Dev 010" pitchFamily="2" charset="0"/>
              <a:cs typeface="Arial" charset="0"/>
            </a:endParaRPr>
          </a:p>
          <a:p>
            <a:pPr marL="457200" indent="-457200">
              <a:buNone/>
              <a:defRPr/>
            </a:pPr>
            <a:r>
              <a:rPr lang="en-GB" sz="2400" b="1">
                <a:latin typeface="Kruti Dev 010" pitchFamily="2" charset="0"/>
                <a:cs typeface="Arial" charset="0"/>
              </a:rPr>
              <a:t>1- </a:t>
            </a:r>
            <a:r>
              <a:rPr lang="en-GB" sz="2400" b="1" err="1">
                <a:latin typeface="Kruti Dev 010" pitchFamily="2" charset="0"/>
                <a:cs typeface="Arial" charset="0"/>
              </a:rPr>
              <a:t>ftls</a:t>
            </a:r>
            <a:r>
              <a:rPr lang="en-GB" sz="2400" b="1">
                <a:latin typeface="Kruti Dev 010" pitchFamily="2" charset="0"/>
                <a:cs typeface="Arial" charset="0"/>
              </a:rPr>
              <a:t> </a:t>
            </a:r>
            <a:r>
              <a:rPr lang="en-GB" sz="2400" b="1" err="1">
                <a:latin typeface="Kruti Dev 010" pitchFamily="2" charset="0"/>
                <a:cs typeface="Arial" charset="0"/>
              </a:rPr>
              <a:t>ge</a:t>
            </a:r>
            <a:r>
              <a:rPr lang="en-GB" sz="2400" b="1">
                <a:latin typeface="Kruti Dev 010" pitchFamily="2" charset="0"/>
                <a:cs typeface="Arial" charset="0"/>
              </a:rPr>
              <a:t> </a:t>
            </a:r>
            <a:r>
              <a:rPr lang="en-GB" sz="2400" b="1" err="1">
                <a:latin typeface="Kruti Dev 010" pitchFamily="2" charset="0"/>
                <a:cs typeface="Arial" charset="0"/>
              </a:rPr>
              <a:t>ewY;oku</a:t>
            </a:r>
            <a:r>
              <a:rPr lang="en-GB" sz="2400" b="1">
                <a:latin typeface="Kruti Dev 010" pitchFamily="2" charset="0"/>
                <a:cs typeface="Arial" charset="0"/>
              </a:rPr>
              <a:t> </a:t>
            </a:r>
            <a:r>
              <a:rPr lang="en-GB" sz="2400" b="1" err="1">
                <a:latin typeface="Kruti Dev 010" pitchFamily="2" charset="0"/>
                <a:cs typeface="Arial" charset="0"/>
              </a:rPr>
              <a:t>ekurs</a:t>
            </a:r>
            <a:r>
              <a:rPr lang="en-GB" sz="2400" b="1">
                <a:latin typeface="Kruti Dev 010" pitchFamily="2" charset="0"/>
                <a:cs typeface="Arial" charset="0"/>
              </a:rPr>
              <a:t> </a:t>
            </a:r>
            <a:r>
              <a:rPr lang="en-GB" sz="2400" b="1" err="1">
                <a:latin typeface="Kruti Dev 010" pitchFamily="2" charset="0"/>
                <a:cs typeface="Arial" charset="0"/>
              </a:rPr>
              <a:t>gSa</a:t>
            </a:r>
            <a:r>
              <a:rPr lang="en-GB" sz="2400" b="1">
                <a:latin typeface="Kruti Dev 010" pitchFamily="2" charset="0"/>
                <a:cs typeface="Arial" charset="0"/>
              </a:rPr>
              <a:t> </a:t>
            </a:r>
            <a:r>
              <a:rPr lang="en-GB" sz="2400" b="1" err="1">
                <a:latin typeface="Kruti Dev 010" pitchFamily="2" charset="0"/>
                <a:cs typeface="Arial" charset="0"/>
              </a:rPr>
              <a:t>rduhdh</a:t>
            </a:r>
            <a:r>
              <a:rPr lang="en-GB" sz="2400" b="1">
                <a:latin typeface="Kruti Dev 010" pitchFamily="2" charset="0"/>
                <a:cs typeface="Arial" charset="0"/>
              </a:rPr>
              <a:t> o </a:t>
            </a:r>
            <a:r>
              <a:rPr lang="en-GB" sz="2400" b="1" err="1">
                <a:latin typeface="Kruti Dev 010" pitchFamily="2" charset="0"/>
                <a:cs typeface="Arial" charset="0"/>
              </a:rPr>
              <a:t>izca</a:t>
            </a:r>
            <a:r>
              <a:rPr lang="en-GB" sz="2400" b="1">
                <a:latin typeface="Kruti Dev 010" pitchFamily="2" charset="0"/>
                <a:cs typeface="Arial" charset="0"/>
              </a:rPr>
              <a:t>/</a:t>
            </a:r>
            <a:r>
              <a:rPr lang="en-GB" sz="2400" b="1" err="1">
                <a:latin typeface="Kruti Dev 010" pitchFamily="2" charset="0"/>
                <a:cs typeface="Arial" charset="0"/>
              </a:rPr>
              <a:t>ku</a:t>
            </a:r>
            <a:r>
              <a:rPr lang="en-GB" sz="2400" b="1">
                <a:latin typeface="Kruti Dev 010" pitchFamily="2" charset="0"/>
                <a:cs typeface="Arial" charset="0"/>
              </a:rPr>
              <a:t> </a:t>
            </a:r>
            <a:r>
              <a:rPr lang="en-GB" sz="2400" b="1" err="1">
                <a:latin typeface="Kruti Dev 010" pitchFamily="2" charset="0"/>
                <a:cs typeface="Arial" charset="0"/>
              </a:rPr>
              <a:t>mls</a:t>
            </a:r>
            <a:r>
              <a:rPr lang="en-GB" sz="2400" b="1">
                <a:latin typeface="Kruti Dev 010" pitchFamily="2" charset="0"/>
                <a:cs typeface="Arial" charset="0"/>
              </a:rPr>
              <a:t> </a:t>
            </a:r>
            <a:r>
              <a:rPr lang="en-GB" sz="2400" b="1" err="1">
                <a:latin typeface="Kruti Dev 010" pitchFamily="2" charset="0"/>
                <a:cs typeface="Arial" charset="0"/>
              </a:rPr>
              <a:t>iwjk</a:t>
            </a:r>
            <a:r>
              <a:rPr lang="en-GB" sz="2400" b="1">
                <a:latin typeface="Kruti Dev 010" pitchFamily="2" charset="0"/>
                <a:cs typeface="Arial" charset="0"/>
              </a:rPr>
              <a:t> </a:t>
            </a:r>
            <a:r>
              <a:rPr lang="en-GB" sz="2400" b="1" err="1">
                <a:latin typeface="Kruti Dev 010" pitchFamily="2" charset="0"/>
                <a:cs typeface="Arial" charset="0"/>
              </a:rPr>
              <a:t>djus</a:t>
            </a:r>
            <a:r>
              <a:rPr lang="en-GB" sz="2400" b="1">
                <a:latin typeface="Kruti Dev 010" pitchFamily="2" charset="0"/>
                <a:cs typeface="Arial" charset="0"/>
              </a:rPr>
              <a:t> </a:t>
            </a:r>
            <a:r>
              <a:rPr lang="en-GB" sz="2400" b="1" err="1">
                <a:latin typeface="Kruti Dev 010" pitchFamily="2" charset="0"/>
                <a:cs typeface="Arial" charset="0"/>
              </a:rPr>
              <a:t>dk</a:t>
            </a:r>
            <a:r>
              <a:rPr lang="en-GB" sz="2400" b="1">
                <a:latin typeface="Kruti Dev 010" pitchFamily="2" charset="0"/>
                <a:cs typeface="Arial" charset="0"/>
              </a:rPr>
              <a:t> </a:t>
            </a:r>
            <a:r>
              <a:rPr lang="en-GB" sz="2400" b="1" err="1">
                <a:latin typeface="Kruti Dev 010" pitchFamily="2" charset="0"/>
                <a:cs typeface="Arial" charset="0"/>
              </a:rPr>
              <a:t>ek</a:t>
            </a:r>
            <a:r>
              <a:rPr lang="en-GB" sz="2400" b="1">
                <a:latin typeface="Kruti Dev 010" pitchFamily="2" charset="0"/>
                <a:cs typeface="Arial" charset="0"/>
              </a:rPr>
              <a:t>/;e </a:t>
            </a:r>
            <a:r>
              <a:rPr lang="en-GB" sz="2400" b="1" err="1">
                <a:latin typeface="Kruti Dev 010" pitchFamily="2" charset="0"/>
                <a:cs typeface="Arial" charset="0"/>
              </a:rPr>
              <a:t>gSA</a:t>
            </a:r>
            <a:endParaRPr lang="en-GB" sz="2400" b="1">
              <a:latin typeface="Kruti Dev 010" pitchFamily="2" charset="0"/>
              <a:cs typeface="Arial" charset="0"/>
            </a:endParaRPr>
          </a:p>
          <a:p>
            <a:pPr marL="457200" indent="-457200">
              <a:buNone/>
              <a:defRPr/>
            </a:pPr>
            <a:endParaRPr lang="en-GB" sz="2400" b="1">
              <a:latin typeface="Kruti Dev 010" pitchFamily="2" charset="0"/>
              <a:cs typeface="Arial" charset="0"/>
            </a:endParaRPr>
          </a:p>
          <a:p>
            <a:pPr marL="457200" indent="-457200">
              <a:buNone/>
              <a:defRPr/>
            </a:pPr>
            <a:r>
              <a:rPr lang="en-GB" sz="2400" b="1">
                <a:latin typeface="Kruti Dev 010" pitchFamily="2" charset="0"/>
                <a:cs typeface="Arial" charset="0"/>
              </a:rPr>
              <a:t>2- </a:t>
            </a:r>
            <a:r>
              <a:rPr lang="en-GB" sz="2400" b="1" err="1">
                <a:latin typeface="Kruti Dev 010" pitchFamily="2" charset="0"/>
                <a:cs typeface="Arial" charset="0"/>
              </a:rPr>
              <a:t>D;k</a:t>
            </a:r>
            <a:r>
              <a:rPr lang="en-GB" sz="2400" b="1">
                <a:latin typeface="Kruti Dev 010" pitchFamily="2" charset="0"/>
                <a:cs typeface="Arial" charset="0"/>
              </a:rPr>
              <a:t> </a:t>
            </a:r>
            <a:r>
              <a:rPr lang="en-GB" sz="2400" b="1" err="1">
                <a:latin typeface="Kruti Dev 010" pitchFamily="2" charset="0"/>
                <a:cs typeface="Arial" charset="0"/>
              </a:rPr>
              <a:t>ewY;oku</a:t>
            </a:r>
            <a:r>
              <a:rPr lang="en-GB" sz="2400" b="1">
                <a:latin typeface="Kruti Dev 010" pitchFamily="2" charset="0"/>
                <a:cs typeface="Arial" charset="0"/>
              </a:rPr>
              <a:t> </a:t>
            </a:r>
            <a:r>
              <a:rPr lang="en-GB" sz="2400" b="1" err="1">
                <a:latin typeface="Kruti Dev 010" pitchFamily="2" charset="0"/>
                <a:cs typeface="Arial" charset="0"/>
              </a:rPr>
              <a:t>gS</a:t>
            </a:r>
            <a:r>
              <a:rPr lang="en-GB" sz="2400" b="1">
                <a:latin typeface="Kruti Dev 010" pitchFamily="2" charset="0"/>
                <a:cs typeface="Arial" charset="0"/>
              </a:rPr>
              <a:t> </a:t>
            </a:r>
            <a:r>
              <a:rPr lang="en-GB" sz="2400" b="1" err="1">
                <a:latin typeface="Kruti Dev 010" pitchFamily="2" charset="0"/>
                <a:cs typeface="Arial" charset="0"/>
              </a:rPr>
              <a:t>vkSj</a:t>
            </a:r>
            <a:r>
              <a:rPr lang="en-GB" sz="2400" b="1">
                <a:latin typeface="Kruti Dev 010" pitchFamily="2" charset="0"/>
                <a:cs typeface="Arial" charset="0"/>
              </a:rPr>
              <a:t> </a:t>
            </a:r>
            <a:r>
              <a:rPr lang="en-GB" sz="2400" b="1" err="1">
                <a:latin typeface="Kruti Dev 010" pitchFamily="2" charset="0"/>
                <a:cs typeface="Arial" charset="0"/>
              </a:rPr>
              <a:t>D;k</a:t>
            </a:r>
            <a:r>
              <a:rPr lang="en-GB" sz="2400" b="1">
                <a:latin typeface="Kruti Dev 010" pitchFamily="2" charset="0"/>
                <a:cs typeface="Arial" charset="0"/>
              </a:rPr>
              <a:t> </a:t>
            </a:r>
            <a:r>
              <a:rPr lang="en-GB" sz="2400" b="1" err="1">
                <a:latin typeface="Kruti Dev 010" pitchFamily="2" charset="0"/>
                <a:cs typeface="Arial" charset="0"/>
              </a:rPr>
              <a:t>ugha</a:t>
            </a:r>
            <a:r>
              <a:rPr lang="en-GB" sz="2400" b="1">
                <a:latin typeface="Kruti Dev 010" pitchFamily="2" charset="0"/>
                <a:cs typeface="Arial" charset="0"/>
              </a:rPr>
              <a:t>] ;g </a:t>
            </a:r>
            <a:r>
              <a:rPr lang="en-GB" sz="2400" b="1" err="1">
                <a:latin typeface="Kruti Dev 010" pitchFamily="2" charset="0"/>
                <a:cs typeface="Arial" charset="0"/>
              </a:rPr>
              <a:t>ekuo</a:t>
            </a:r>
            <a:r>
              <a:rPr lang="en-GB" sz="2400" b="1">
                <a:latin typeface="Kruti Dev 010" pitchFamily="2" charset="0"/>
                <a:cs typeface="Arial" charset="0"/>
              </a:rPr>
              <a:t> </a:t>
            </a:r>
            <a:r>
              <a:rPr lang="en-GB" sz="2400" b="1" err="1">
                <a:latin typeface="Kruti Dev 010" pitchFamily="2" charset="0"/>
                <a:cs typeface="Arial" charset="0"/>
              </a:rPr>
              <a:t>ds</a:t>
            </a:r>
            <a:r>
              <a:rPr lang="en-GB" sz="2400" b="1">
                <a:latin typeface="Kruti Dev 010" pitchFamily="2" charset="0"/>
                <a:cs typeface="Arial" charset="0"/>
              </a:rPr>
              <a:t> }</a:t>
            </a:r>
            <a:r>
              <a:rPr lang="en-GB" sz="2400" b="1" err="1">
                <a:latin typeface="Kruti Dev 010" pitchFamily="2" charset="0"/>
                <a:cs typeface="Arial" charset="0"/>
              </a:rPr>
              <a:t>kjk</a:t>
            </a:r>
            <a:r>
              <a:rPr lang="en-GB" sz="2400" b="1">
                <a:latin typeface="Kruti Dev 010" pitchFamily="2" charset="0"/>
                <a:cs typeface="Arial" charset="0"/>
              </a:rPr>
              <a:t> r; </a:t>
            </a:r>
            <a:r>
              <a:rPr lang="en-GB" sz="2400" b="1" err="1">
                <a:latin typeface="Kruti Dev 010" pitchFamily="2" charset="0"/>
                <a:cs typeface="Arial" charset="0"/>
              </a:rPr>
              <a:t>gksrk</a:t>
            </a:r>
            <a:r>
              <a:rPr lang="en-GB" sz="2400" b="1">
                <a:latin typeface="Kruti Dev 010" pitchFamily="2" charset="0"/>
                <a:cs typeface="Arial" charset="0"/>
              </a:rPr>
              <a:t> </a:t>
            </a:r>
            <a:r>
              <a:rPr lang="en-GB" sz="2400" b="1" err="1">
                <a:latin typeface="Kruti Dev 010" pitchFamily="2" charset="0"/>
                <a:cs typeface="Arial" charset="0"/>
              </a:rPr>
              <a:t>gS</a:t>
            </a:r>
            <a:r>
              <a:rPr lang="en-GB" sz="2400" b="1">
                <a:latin typeface="Kruti Dev 010" pitchFamily="2" charset="0"/>
                <a:cs typeface="Arial" charset="0"/>
              </a:rPr>
              <a:t>] </a:t>
            </a:r>
            <a:r>
              <a:rPr lang="en-GB" sz="2400" b="1" err="1">
                <a:latin typeface="Kruti Dev 010" pitchFamily="2" charset="0"/>
                <a:cs typeface="Arial" charset="0"/>
              </a:rPr>
              <a:t>Rkduhdh</a:t>
            </a:r>
            <a:r>
              <a:rPr lang="en-GB" sz="2400" b="1">
                <a:latin typeface="Kruti Dev 010" pitchFamily="2" charset="0"/>
                <a:cs typeface="Arial" charset="0"/>
              </a:rPr>
              <a:t> </a:t>
            </a:r>
            <a:r>
              <a:rPr lang="en-GB" sz="2400" b="1" err="1">
                <a:latin typeface="Kruti Dev 010" pitchFamily="2" charset="0"/>
                <a:cs typeface="Arial" charset="0"/>
              </a:rPr>
              <a:t>ds</a:t>
            </a:r>
            <a:r>
              <a:rPr lang="en-GB" sz="2400" b="1">
                <a:latin typeface="Kruti Dev 010" pitchFamily="2" charset="0"/>
                <a:cs typeface="Arial" charset="0"/>
              </a:rPr>
              <a:t> }</a:t>
            </a:r>
            <a:r>
              <a:rPr lang="en-GB" sz="2400" b="1" err="1">
                <a:latin typeface="Kruti Dev 010" pitchFamily="2" charset="0"/>
                <a:cs typeface="Arial" charset="0"/>
              </a:rPr>
              <a:t>kjk</a:t>
            </a:r>
            <a:r>
              <a:rPr lang="en-GB" sz="2400" b="1">
                <a:latin typeface="Kruti Dev 010" pitchFamily="2" charset="0"/>
                <a:cs typeface="Arial" charset="0"/>
              </a:rPr>
              <a:t> </a:t>
            </a:r>
            <a:r>
              <a:rPr lang="en-GB" sz="2400" b="1" err="1">
                <a:latin typeface="Kruti Dev 010" pitchFamily="2" charset="0"/>
                <a:cs typeface="Arial" charset="0"/>
              </a:rPr>
              <a:t>ughaA</a:t>
            </a:r>
            <a:endParaRPr lang="en-GB" sz="2400" b="1">
              <a:latin typeface="Arial" charset="0"/>
              <a:cs typeface="Arial" charset="0"/>
            </a:endParaRPr>
          </a:p>
          <a:p>
            <a:pPr marL="457200" indent="-457200">
              <a:buNone/>
              <a:defRPr/>
            </a:pPr>
            <a:endParaRPr lang="en-GB" sz="2400" b="1">
              <a:latin typeface="Kruti Dev 010" pitchFamily="2" charset="0"/>
              <a:cs typeface="Arial" charset="0"/>
            </a:endParaRPr>
          </a:p>
          <a:p>
            <a:pPr marL="457200" indent="-457200">
              <a:buNone/>
              <a:defRPr/>
            </a:pPr>
            <a:r>
              <a:rPr lang="en-GB" sz="2400" b="1">
                <a:latin typeface="Kruti Dev 010" pitchFamily="2" charset="0"/>
                <a:cs typeface="Arial" charset="0"/>
              </a:rPr>
              <a:t>3-</a:t>
            </a:r>
            <a:r>
              <a:rPr lang="en-GB" sz="2400" b="1">
                <a:latin typeface="Arial" charset="0"/>
                <a:cs typeface="Arial" charset="0"/>
              </a:rPr>
              <a:t> </a:t>
            </a:r>
            <a:r>
              <a:rPr lang="en-GB" sz="2400" b="1" err="1">
                <a:latin typeface="Kruti Dev 010" pitchFamily="2" charset="0"/>
                <a:cs typeface="Arial" charset="0"/>
              </a:rPr>
              <a:t>bl</a:t>
            </a:r>
            <a:r>
              <a:rPr lang="en-GB" sz="2400" b="1">
                <a:latin typeface="Kruti Dev 010" pitchFamily="2" charset="0"/>
                <a:cs typeface="Arial" charset="0"/>
              </a:rPr>
              <a:t> </a:t>
            </a:r>
            <a:r>
              <a:rPr lang="en-GB" sz="2400" b="1" err="1">
                <a:latin typeface="Kruti Dev 010" pitchFamily="2" charset="0"/>
                <a:cs typeface="Arial" charset="0"/>
              </a:rPr>
              <a:t>ckjs</a:t>
            </a:r>
            <a:r>
              <a:rPr lang="en-GB" sz="2400" b="1">
                <a:latin typeface="Kruti Dev 010" pitchFamily="2" charset="0"/>
                <a:cs typeface="Arial" charset="0"/>
              </a:rPr>
              <a:t> </a:t>
            </a:r>
            <a:r>
              <a:rPr lang="en-GB" sz="2400" b="1" err="1">
                <a:latin typeface="Kruti Dev 010" pitchFamily="2" charset="0"/>
                <a:cs typeface="Arial" charset="0"/>
              </a:rPr>
              <a:t>esa</a:t>
            </a:r>
            <a:r>
              <a:rPr lang="en-GB" sz="2400" b="1">
                <a:latin typeface="Kruti Dev 010" pitchFamily="2" charset="0"/>
                <a:cs typeface="Arial" charset="0"/>
              </a:rPr>
              <a:t> ,d </a:t>
            </a:r>
            <a:r>
              <a:rPr lang="en-GB" sz="2400" b="1" err="1">
                <a:latin typeface="Kruti Dev 010" pitchFamily="2" charset="0"/>
                <a:cs typeface="Arial" charset="0"/>
              </a:rPr>
              <a:t>lkoZHkkSe</a:t>
            </a:r>
            <a:r>
              <a:rPr lang="en-GB" sz="2400" b="1">
                <a:latin typeface="Kruti Dev 010" pitchFamily="2" charset="0"/>
                <a:cs typeface="Arial" charset="0"/>
              </a:rPr>
              <a:t> </a:t>
            </a:r>
            <a:r>
              <a:rPr lang="en-GB" sz="2400" b="1" err="1">
                <a:latin typeface="Kruti Dev 010" pitchFamily="2" charset="0"/>
                <a:cs typeface="Arial" charset="0"/>
              </a:rPr>
              <a:t>Lke</a:t>
            </a:r>
            <a:r>
              <a:rPr lang="en-GB" sz="2400" b="1">
                <a:latin typeface="Kruti Dev 010" pitchFamily="2" charset="0"/>
                <a:cs typeface="Arial" charset="0"/>
              </a:rPr>
              <a:t>&gt; </a:t>
            </a:r>
            <a:r>
              <a:rPr lang="en-GB" sz="2400" b="1" err="1">
                <a:latin typeface="Kruti Dev 010" pitchFamily="2" charset="0"/>
                <a:cs typeface="Arial" charset="0"/>
              </a:rPr>
              <a:t>ds</a:t>
            </a:r>
            <a:r>
              <a:rPr lang="en-GB" sz="2400" b="1">
                <a:latin typeface="Kruti Dev 010" pitchFamily="2" charset="0"/>
                <a:cs typeface="Arial" charset="0"/>
              </a:rPr>
              <a:t> </a:t>
            </a:r>
            <a:r>
              <a:rPr lang="en-GB" sz="2400" b="1" err="1">
                <a:latin typeface="Kruti Dev 010" pitchFamily="2" charset="0"/>
                <a:cs typeface="Arial" charset="0"/>
              </a:rPr>
              <a:t>vHkko</a:t>
            </a:r>
            <a:r>
              <a:rPr lang="en-GB" sz="2400" b="1">
                <a:latin typeface="Kruti Dev 010" pitchFamily="2" charset="0"/>
                <a:cs typeface="Arial" charset="0"/>
              </a:rPr>
              <a:t> </a:t>
            </a:r>
            <a:r>
              <a:rPr lang="en-GB" sz="2400" b="1" err="1">
                <a:latin typeface="Kruti Dev 010" pitchFamily="2" charset="0"/>
                <a:cs typeface="Arial" charset="0"/>
              </a:rPr>
              <a:t>esa</a:t>
            </a:r>
            <a:r>
              <a:rPr lang="en-GB" sz="2400" b="1">
                <a:latin typeface="Kruti Dev 010" pitchFamily="2" charset="0"/>
                <a:cs typeface="Arial" charset="0"/>
              </a:rPr>
              <a:t> </a:t>
            </a:r>
            <a:r>
              <a:rPr lang="en-GB" sz="2400" b="1" err="1">
                <a:latin typeface="Kruti Dev 010" pitchFamily="2" charset="0"/>
                <a:cs typeface="Arial" charset="0"/>
              </a:rPr>
              <a:t>rduhdh</a:t>
            </a:r>
            <a:r>
              <a:rPr lang="en-GB" sz="2400" b="1">
                <a:latin typeface="Kruti Dev 010" pitchFamily="2" charset="0"/>
                <a:cs typeface="Arial" charset="0"/>
              </a:rPr>
              <a:t> </a:t>
            </a:r>
            <a:r>
              <a:rPr lang="en-GB" sz="2400" b="1" err="1">
                <a:latin typeface="Kruti Dev 010" pitchFamily="2" charset="0"/>
                <a:cs typeface="Arial" charset="0"/>
              </a:rPr>
              <a:t>dk</a:t>
            </a:r>
            <a:r>
              <a:rPr lang="en-GB" sz="2400" b="1">
                <a:latin typeface="Kruti Dev 010" pitchFamily="2" charset="0"/>
                <a:cs typeface="Arial" charset="0"/>
              </a:rPr>
              <a:t> </a:t>
            </a:r>
            <a:r>
              <a:rPr lang="en-GB" sz="2400" b="1" err="1">
                <a:latin typeface="Kruti Dev 010" pitchFamily="2" charset="0"/>
                <a:cs typeface="Arial" charset="0"/>
              </a:rPr>
              <a:t>iz;ksx</a:t>
            </a:r>
            <a:r>
              <a:rPr lang="en-GB" sz="2400" b="1">
                <a:latin typeface="Kruti Dev 010" pitchFamily="2" charset="0"/>
                <a:cs typeface="Arial" charset="0"/>
              </a:rPr>
              <a:t> </a:t>
            </a:r>
            <a:r>
              <a:rPr lang="en-GB" sz="2400" b="1" err="1">
                <a:latin typeface="Kruti Dev 010" pitchFamily="2" charset="0"/>
                <a:cs typeface="Arial" charset="0"/>
              </a:rPr>
              <a:t>fn'kkghu</a:t>
            </a:r>
            <a:r>
              <a:rPr lang="en-GB" sz="2400" b="1">
                <a:latin typeface="Kruti Dev 010" pitchFamily="2" charset="0"/>
                <a:cs typeface="Arial" charset="0"/>
              </a:rPr>
              <a:t> </a:t>
            </a:r>
            <a:r>
              <a:rPr lang="en-GB" sz="2400" b="1" err="1">
                <a:latin typeface="Kruti Dev 010" pitchFamily="2" charset="0"/>
                <a:cs typeface="Arial" charset="0"/>
              </a:rPr>
              <a:t>gSA</a:t>
            </a:r>
            <a:r>
              <a:rPr lang="en-GB" sz="2400" b="1">
                <a:latin typeface="Kruti Dev 010" pitchFamily="2" charset="0"/>
                <a:cs typeface="Arial" charset="0"/>
              </a:rPr>
              <a:t> ;g </a:t>
            </a:r>
            <a:r>
              <a:rPr lang="en-GB" sz="2400" b="1" err="1">
                <a:latin typeface="Kruti Dev 010" pitchFamily="2" charset="0"/>
                <a:cs typeface="Arial" charset="0"/>
              </a:rPr>
              <a:t>fn'kkghurk</a:t>
            </a:r>
            <a:r>
              <a:rPr lang="en-GB" sz="2400" b="1">
                <a:latin typeface="Kruti Dev 010" pitchFamily="2" charset="0"/>
                <a:cs typeface="Arial" charset="0"/>
              </a:rPr>
              <a:t> </a:t>
            </a:r>
            <a:r>
              <a:rPr lang="en-GB" sz="2400" b="1" err="1">
                <a:latin typeface="Kruti Dev 010" pitchFamily="2" charset="0"/>
                <a:cs typeface="Arial" charset="0"/>
              </a:rPr>
              <a:t>leL;kdkjd</a:t>
            </a:r>
            <a:r>
              <a:rPr lang="en-GB" sz="2400" b="1">
                <a:latin typeface="Kruti Dev 010" pitchFamily="2" charset="0"/>
                <a:cs typeface="Arial" charset="0"/>
              </a:rPr>
              <a:t>] </a:t>
            </a:r>
            <a:r>
              <a:rPr lang="en-GB" sz="2400" b="1" err="1">
                <a:latin typeface="Kruti Dev 010" pitchFamily="2" charset="0"/>
                <a:cs typeface="Arial" charset="0"/>
              </a:rPr>
              <a:t>gkfudkjd</a:t>
            </a:r>
            <a:r>
              <a:rPr lang="en-GB" sz="2400" b="1">
                <a:latin typeface="Kruti Dev 010" pitchFamily="2" charset="0"/>
                <a:cs typeface="Arial" charset="0"/>
              </a:rPr>
              <a:t> </a:t>
            </a:r>
            <a:r>
              <a:rPr lang="en-GB" sz="2400" b="1" err="1">
                <a:latin typeface="Kruti Dev 010" pitchFamily="2" charset="0"/>
                <a:cs typeface="Arial" charset="0"/>
              </a:rPr>
              <a:t>rFkk</a:t>
            </a:r>
            <a:r>
              <a:rPr lang="en-GB" sz="2400" b="1">
                <a:latin typeface="Kruti Dev 010" pitchFamily="2" charset="0"/>
                <a:cs typeface="Arial" charset="0"/>
              </a:rPr>
              <a:t> </a:t>
            </a:r>
            <a:r>
              <a:rPr lang="en-GB" sz="2400" b="1" err="1">
                <a:latin typeface="Kruti Dev 010" pitchFamily="2" charset="0"/>
                <a:cs typeface="Arial" charset="0"/>
              </a:rPr>
              <a:t>fo</a:t>
            </a:r>
            <a:r>
              <a:rPr lang="en-GB" sz="2400" b="1">
                <a:latin typeface="Kruti Dev 010" pitchFamily="2" charset="0"/>
                <a:cs typeface="Arial" charset="0"/>
              </a:rPr>
              <a:t>/</a:t>
            </a:r>
            <a:r>
              <a:rPr lang="en-GB" sz="2400" b="1" err="1">
                <a:latin typeface="Kruti Dev 010" pitchFamily="2" charset="0"/>
                <a:cs typeface="Arial" charset="0"/>
              </a:rPr>
              <a:t>oald</a:t>
            </a:r>
            <a:r>
              <a:rPr lang="en-GB" sz="2400" b="1">
                <a:latin typeface="Kruti Dev 010" pitchFamily="2" charset="0"/>
                <a:cs typeface="Arial" charset="0"/>
              </a:rPr>
              <a:t> </a:t>
            </a:r>
            <a:r>
              <a:rPr lang="en-GB" sz="2400" b="1" err="1">
                <a:latin typeface="Kruti Dev 010" pitchFamily="2" charset="0"/>
                <a:cs typeface="Arial" charset="0"/>
              </a:rPr>
              <a:t>gks</a:t>
            </a:r>
            <a:r>
              <a:rPr lang="en-GB" sz="2400" b="1">
                <a:latin typeface="Kruti Dev 010" pitchFamily="2" charset="0"/>
                <a:cs typeface="Arial" charset="0"/>
              </a:rPr>
              <a:t> </a:t>
            </a:r>
            <a:r>
              <a:rPr lang="en-GB" sz="2400" b="1" err="1">
                <a:latin typeface="Kruti Dev 010" pitchFamily="2" charset="0"/>
                <a:cs typeface="Arial" charset="0"/>
              </a:rPr>
              <a:t>ldrh</a:t>
            </a:r>
            <a:r>
              <a:rPr lang="en-GB" sz="2400" b="1">
                <a:latin typeface="Kruti Dev 010" pitchFamily="2" charset="0"/>
                <a:cs typeface="Arial" charset="0"/>
              </a:rPr>
              <a:t> </a:t>
            </a:r>
            <a:r>
              <a:rPr lang="en-GB" sz="2400" b="1" err="1">
                <a:latin typeface="Kruti Dev 010" pitchFamily="2" charset="0"/>
                <a:cs typeface="Arial" charset="0"/>
              </a:rPr>
              <a:t>gSA</a:t>
            </a:r>
            <a:endParaRPr lang="en-GB" sz="2400" b="1">
              <a:latin typeface="Kruti Dev 010" pitchFamily="2" charset="0"/>
              <a:cs typeface="Arial" charset="0"/>
            </a:endParaRPr>
          </a:p>
          <a:p>
            <a:pPr marL="457200" indent="-457200">
              <a:buNone/>
              <a:defRPr/>
            </a:pPr>
            <a:endParaRPr lang="en-GB" sz="2400" b="1">
              <a:latin typeface="Arial" charset="0"/>
              <a:cs typeface="Arial" charset="0"/>
            </a:endParaRPr>
          </a:p>
          <a:p>
            <a:pPr marL="457200" indent="-457200">
              <a:buNone/>
              <a:defRPr/>
            </a:pPr>
            <a:r>
              <a:rPr lang="en-GB" sz="2400" b="1">
                <a:latin typeface="Kruti Dev 010" pitchFamily="2" charset="0"/>
                <a:cs typeface="Arial" charset="0"/>
              </a:rPr>
              <a:t>4- </a:t>
            </a:r>
            <a:r>
              <a:rPr lang="en-GB" sz="2400" b="1" err="1">
                <a:latin typeface="Kruti Dev 010" pitchFamily="2" charset="0"/>
                <a:cs typeface="Arial" charset="0"/>
              </a:rPr>
              <a:t>vHkh</a:t>
            </a:r>
            <a:r>
              <a:rPr lang="en-GB" sz="2400" b="1">
                <a:latin typeface="Kruti Dev 010" pitchFamily="2" charset="0"/>
                <a:cs typeface="Arial" charset="0"/>
              </a:rPr>
              <a:t> </a:t>
            </a:r>
            <a:r>
              <a:rPr lang="en-GB" sz="2400" b="1" err="1">
                <a:latin typeface="Kruti Dev 010" pitchFamily="2" charset="0"/>
                <a:cs typeface="Arial" charset="0"/>
              </a:rPr>
              <a:t>rduhdh</a:t>
            </a:r>
            <a:r>
              <a:rPr lang="en-GB" sz="2400" b="1">
                <a:latin typeface="Kruti Dev 010" pitchFamily="2" charset="0"/>
                <a:cs typeface="Arial" charset="0"/>
              </a:rPr>
              <a:t> </a:t>
            </a:r>
            <a:r>
              <a:rPr lang="en-GB" sz="2400" b="1" err="1">
                <a:latin typeface="Kruti Dev 010" pitchFamily="2" charset="0"/>
                <a:cs typeface="Arial" charset="0"/>
              </a:rPr>
              <a:t>ds</a:t>
            </a:r>
            <a:r>
              <a:rPr lang="en-GB" sz="2400" b="1">
                <a:latin typeface="Kruti Dev 010" pitchFamily="2" charset="0"/>
                <a:cs typeface="Arial" charset="0"/>
              </a:rPr>
              <a:t> </a:t>
            </a:r>
            <a:r>
              <a:rPr lang="en-GB" sz="2400" b="1" err="1">
                <a:latin typeface="Kruti Dev 010" pitchFamily="2" charset="0"/>
                <a:cs typeface="Arial" charset="0"/>
              </a:rPr>
              <a:t>nq'iz;ksx</a:t>
            </a:r>
            <a:r>
              <a:rPr lang="en-GB" sz="2400" b="1">
                <a:latin typeface="Kruti Dev 010" pitchFamily="2" charset="0"/>
                <a:cs typeface="Arial" charset="0"/>
              </a:rPr>
              <a:t> </a:t>
            </a:r>
            <a:r>
              <a:rPr lang="en-GB" sz="2400" b="1" err="1">
                <a:latin typeface="Kruti Dev 010" pitchFamily="2" charset="0"/>
                <a:cs typeface="Arial" charset="0"/>
              </a:rPr>
              <a:t>ls</a:t>
            </a:r>
            <a:r>
              <a:rPr lang="en-GB" sz="2400" b="1">
                <a:latin typeface="Kruti Dev 010" pitchFamily="2" charset="0"/>
                <a:cs typeface="Arial" charset="0"/>
              </a:rPr>
              <a:t> </a:t>
            </a:r>
            <a:r>
              <a:rPr lang="en-GB" sz="2400" b="1" err="1">
                <a:latin typeface="Kruti Dev 010" pitchFamily="2" charset="0"/>
                <a:cs typeface="Arial" charset="0"/>
              </a:rPr>
              <a:t>rhu</a:t>
            </a:r>
            <a:r>
              <a:rPr lang="en-GB" sz="2400" b="1">
                <a:latin typeface="Kruti Dev 010" pitchFamily="2" charset="0"/>
                <a:cs typeface="Arial" charset="0"/>
              </a:rPr>
              <a:t> </a:t>
            </a:r>
            <a:r>
              <a:rPr lang="en-GB" sz="2400" b="1" err="1">
                <a:latin typeface="Kruti Dev 010" pitchFamily="2" charset="0"/>
                <a:cs typeface="Arial" charset="0"/>
              </a:rPr>
              <a:t>rjg</a:t>
            </a:r>
            <a:r>
              <a:rPr lang="en-GB" sz="2400" b="1">
                <a:latin typeface="Kruti Dev 010" pitchFamily="2" charset="0"/>
                <a:cs typeface="Arial" charset="0"/>
              </a:rPr>
              <a:t> dh </a:t>
            </a:r>
            <a:r>
              <a:rPr lang="en-GB" sz="2400" b="1" err="1">
                <a:latin typeface="Kruti Dev 010" pitchFamily="2" charset="0"/>
                <a:cs typeface="Arial" charset="0"/>
              </a:rPr>
              <a:t>leL;k,Wa</a:t>
            </a:r>
            <a:r>
              <a:rPr lang="en-GB" sz="2400" b="1">
                <a:latin typeface="Kruti Dev 010" pitchFamily="2" charset="0"/>
                <a:cs typeface="Arial" charset="0"/>
              </a:rPr>
              <a:t> fn[k </a:t>
            </a:r>
            <a:r>
              <a:rPr lang="en-GB" sz="2400" b="1" err="1">
                <a:latin typeface="Kruti Dev 010" pitchFamily="2" charset="0"/>
                <a:cs typeface="Arial" charset="0"/>
              </a:rPr>
              <a:t>jgh</a:t>
            </a:r>
            <a:r>
              <a:rPr lang="en-GB" sz="2400" b="1">
                <a:latin typeface="Kruti Dev 010" pitchFamily="2" charset="0"/>
                <a:cs typeface="Arial" charset="0"/>
              </a:rPr>
              <a:t> </a:t>
            </a:r>
            <a:r>
              <a:rPr lang="en-GB" sz="2400" b="1" err="1">
                <a:latin typeface="Kruti Dev 010" pitchFamily="2" charset="0"/>
                <a:cs typeface="Arial" charset="0"/>
              </a:rPr>
              <a:t>gSa</a:t>
            </a:r>
            <a:endParaRPr lang="en-GB" sz="2400" b="1">
              <a:latin typeface="Kruti Dev 010" pitchFamily="2" charset="0"/>
              <a:cs typeface="Arial" charset="0"/>
            </a:endParaRPr>
          </a:p>
          <a:p>
            <a:pPr marL="914400" lvl="2" indent="-457200">
              <a:buNone/>
              <a:defRPr/>
            </a:pPr>
            <a:r>
              <a:rPr lang="en-GB" sz="2400" b="1">
                <a:latin typeface="Kruti Dev 010" pitchFamily="2" charset="0"/>
                <a:cs typeface="Arial" charset="0"/>
              </a:rPr>
              <a:t>&amp; </a:t>
            </a:r>
            <a:r>
              <a:rPr lang="en-GB" sz="2400" b="1" err="1">
                <a:latin typeface="Kruti Dev 010" pitchFamily="2" charset="0"/>
                <a:cs typeface="Arial" charset="0"/>
              </a:rPr>
              <a:t>iznw’k.k</a:t>
            </a:r>
            <a:r>
              <a:rPr lang="en-GB" sz="2400" b="1">
                <a:latin typeface="Kruti Dev 010" pitchFamily="2" charset="0"/>
                <a:cs typeface="Arial" charset="0"/>
              </a:rPr>
              <a:t> ¼/</a:t>
            </a:r>
            <a:r>
              <a:rPr lang="en-GB" sz="2400" b="1" err="1">
                <a:latin typeface="Kruti Dev 010" pitchFamily="2" charset="0"/>
                <a:cs typeface="Arial" charset="0"/>
              </a:rPr>
              <a:t>kjrh</a:t>
            </a:r>
            <a:r>
              <a:rPr lang="en-GB" sz="2400" b="1">
                <a:latin typeface="Kruti Dev 010" pitchFamily="2" charset="0"/>
                <a:cs typeface="Arial" charset="0"/>
              </a:rPr>
              <a:t> </a:t>
            </a:r>
            <a:r>
              <a:rPr lang="en-GB" sz="2400" b="1" err="1">
                <a:latin typeface="Kruti Dev 010" pitchFamily="2" charset="0"/>
                <a:cs typeface="Arial" charset="0"/>
              </a:rPr>
              <a:t>rkixzLr</a:t>
            </a:r>
            <a:r>
              <a:rPr lang="en-GB" sz="2400" b="1">
                <a:latin typeface="Kruti Dev 010" pitchFamily="2" charset="0"/>
                <a:cs typeface="Arial" charset="0"/>
              </a:rPr>
              <a:t> gksuk½</a:t>
            </a:r>
          </a:p>
          <a:p>
            <a:pPr marL="914400" lvl="2" indent="-457200">
              <a:buNone/>
              <a:defRPr/>
            </a:pPr>
            <a:r>
              <a:rPr lang="en-GB" sz="2400" b="1">
                <a:latin typeface="Kruti Dev 010" pitchFamily="2" charset="0"/>
                <a:cs typeface="Arial" charset="0"/>
              </a:rPr>
              <a:t>&amp; </a:t>
            </a:r>
            <a:r>
              <a:rPr lang="en-GB" sz="2400" b="1" err="1">
                <a:latin typeface="Kruti Dev 010" pitchFamily="2" charset="0"/>
                <a:cs typeface="Arial" charset="0"/>
              </a:rPr>
              <a:t>lalk</a:t>
            </a:r>
            <a:r>
              <a:rPr lang="en-GB" sz="2400" b="1">
                <a:latin typeface="Kruti Dev 010" pitchFamily="2" charset="0"/>
                <a:cs typeface="Arial" charset="0"/>
              </a:rPr>
              <a:t>/</a:t>
            </a:r>
            <a:r>
              <a:rPr lang="en-GB" sz="2400" b="1" err="1">
                <a:latin typeface="Kruti Dev 010" pitchFamily="2" charset="0"/>
                <a:cs typeface="Arial" charset="0"/>
              </a:rPr>
              <a:t>kuksa</a:t>
            </a:r>
            <a:r>
              <a:rPr lang="en-GB" sz="2400" b="1">
                <a:latin typeface="Kruti Dev 010" pitchFamily="2" charset="0"/>
                <a:cs typeface="Arial" charset="0"/>
              </a:rPr>
              <a:t> </a:t>
            </a:r>
            <a:r>
              <a:rPr lang="en-GB" sz="2400" b="1" err="1">
                <a:latin typeface="Kruti Dev 010" pitchFamily="2" charset="0"/>
                <a:cs typeface="Arial" charset="0"/>
              </a:rPr>
              <a:t>dk</a:t>
            </a:r>
            <a:r>
              <a:rPr lang="en-GB" sz="2400" b="1">
                <a:latin typeface="Kruti Dev 010" pitchFamily="2" charset="0"/>
                <a:cs typeface="Arial" charset="0"/>
              </a:rPr>
              <a:t> </a:t>
            </a:r>
            <a:r>
              <a:rPr lang="en-GB" sz="2400" b="1" err="1">
                <a:latin typeface="Kruti Dev 010" pitchFamily="2" charset="0"/>
                <a:cs typeface="Arial" charset="0"/>
              </a:rPr>
              <a:t>vHkko</a:t>
            </a:r>
            <a:endParaRPr lang="en-GB" sz="2400" b="1">
              <a:latin typeface="Kruti Dev 010" pitchFamily="2" charset="0"/>
              <a:cs typeface="Arial" charset="0"/>
            </a:endParaRPr>
          </a:p>
          <a:p>
            <a:pPr marL="914400" lvl="2" indent="-457200">
              <a:buNone/>
              <a:defRPr/>
            </a:pPr>
            <a:r>
              <a:rPr lang="en-GB" sz="2400" b="1">
                <a:latin typeface="Kruti Dev 010" pitchFamily="2" charset="0"/>
                <a:cs typeface="Arial" charset="0"/>
              </a:rPr>
              <a:t>&amp; </a:t>
            </a:r>
            <a:r>
              <a:rPr lang="en-GB" sz="2400" b="1" err="1">
                <a:latin typeface="Kruti Dev 010" pitchFamily="2" charset="0"/>
                <a:cs typeface="Arial" charset="0"/>
              </a:rPr>
              <a:t>ekuo&amp;ekuo</a:t>
            </a:r>
            <a:r>
              <a:rPr lang="en-GB" sz="2400" b="1">
                <a:latin typeface="Kruti Dev 010" pitchFamily="2" charset="0"/>
                <a:cs typeface="Arial" charset="0"/>
              </a:rPr>
              <a:t> </a:t>
            </a:r>
            <a:r>
              <a:rPr lang="en-GB" sz="2400" b="1" err="1">
                <a:latin typeface="Kruti Dev 010" pitchFamily="2" charset="0"/>
                <a:cs typeface="Arial" charset="0"/>
              </a:rPr>
              <a:t>la?k’kZ</a:t>
            </a:r>
            <a:r>
              <a:rPr lang="en-GB" sz="2400" b="1">
                <a:latin typeface="Kruti Dev 010" pitchFamily="2" charset="0"/>
                <a:cs typeface="Arial" charset="0"/>
              </a:rPr>
              <a:t> </a:t>
            </a:r>
            <a:r>
              <a:rPr lang="en-GB" sz="2400" b="1" err="1">
                <a:latin typeface="Kruti Dev 010" pitchFamily="2" charset="0"/>
                <a:cs typeface="Arial" charset="0"/>
              </a:rPr>
              <a:t>tSls</a:t>
            </a:r>
            <a:r>
              <a:rPr lang="en-GB" sz="2400" b="1">
                <a:latin typeface="Kruti Dev 010" pitchFamily="2" charset="0"/>
                <a:cs typeface="Arial" charset="0"/>
              </a:rPr>
              <a:t> </a:t>
            </a:r>
            <a:r>
              <a:rPr lang="en-GB" sz="2400" b="1" err="1">
                <a:latin typeface="Kruti Dev 010" pitchFamily="2" charset="0"/>
                <a:cs typeface="Arial" charset="0"/>
              </a:rPr>
              <a:t>vkradokn</a:t>
            </a:r>
            <a:endParaRPr lang="en-GB" sz="2400" b="1">
              <a:latin typeface="Kruti Dev 010" pitchFamily="2" charset="0"/>
              <a:cs typeface="Arial" charset="0"/>
            </a:endParaRPr>
          </a:p>
        </p:txBody>
      </p:sp>
      <p:grpSp>
        <p:nvGrpSpPr>
          <p:cNvPr id="2" name="Group 5">
            <a:extLst>
              <a:ext uri="{FF2B5EF4-FFF2-40B4-BE49-F238E27FC236}">
                <a16:creationId xmlns:a16="http://schemas.microsoft.com/office/drawing/2014/main" id="{5051859F-E574-4E0B-8F6C-13169B3B7F5D}"/>
              </a:ext>
            </a:extLst>
          </p:cNvPr>
          <p:cNvGrpSpPr>
            <a:grpSpLocks/>
          </p:cNvGrpSpPr>
          <p:nvPr/>
        </p:nvGrpSpPr>
        <p:grpSpPr bwMode="auto">
          <a:xfrm>
            <a:off x="5834064" y="5029200"/>
            <a:ext cx="4452937" cy="990600"/>
            <a:chOff x="4038600" y="5029200"/>
            <a:chExt cx="4453270" cy="990600"/>
          </a:xfrm>
        </p:grpSpPr>
        <p:sp>
          <p:nvSpPr>
            <p:cNvPr id="4" name="Right Brace 3">
              <a:extLst>
                <a:ext uri="{FF2B5EF4-FFF2-40B4-BE49-F238E27FC236}">
                  <a16:creationId xmlns:a16="http://schemas.microsoft.com/office/drawing/2014/main" id="{F20FA6A7-9538-4586-8D2C-8301094A1258}"/>
                </a:ext>
              </a:extLst>
            </p:cNvPr>
            <p:cNvSpPr/>
            <p:nvPr/>
          </p:nvSpPr>
          <p:spPr>
            <a:xfrm>
              <a:off x="4038600" y="5029200"/>
              <a:ext cx="228617" cy="9906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0486" name="TextBox 4">
              <a:extLst>
                <a:ext uri="{FF2B5EF4-FFF2-40B4-BE49-F238E27FC236}">
                  <a16:creationId xmlns:a16="http://schemas.microsoft.com/office/drawing/2014/main" id="{5210928E-683D-4AD1-8CE1-34B02090397B}"/>
                </a:ext>
              </a:extLst>
            </p:cNvPr>
            <p:cNvSpPr txBox="1">
              <a:spLocks noChangeArrowheads="1"/>
            </p:cNvSpPr>
            <p:nvPr/>
          </p:nvSpPr>
          <p:spPr bwMode="auto">
            <a:xfrm>
              <a:off x="4377070" y="5287005"/>
              <a:ext cx="4114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b="1">
                  <a:solidFill>
                    <a:srgbClr val="FF0000"/>
                  </a:solidFill>
                  <a:latin typeface="Kruti Dev 010" pitchFamily="2" charset="0"/>
                </a:rPr>
                <a:t>;g leL;k,Wa gSa ;k dsoy ladsr\</a:t>
              </a:r>
              <a:endParaRPr lang="en-US" altLang="en-US" sz="2400" b="1">
                <a:solidFill>
                  <a:srgbClr val="FF0000"/>
                </a:solidFill>
              </a:endParaRPr>
            </a:p>
          </p:txBody>
        </p:sp>
      </p:grpSp>
    </p:spTree>
    <p:extLst>
      <p:ext uri="{BB962C8B-B14F-4D97-AF65-F5344CB8AC3E}">
        <p14:creationId xmlns:p14="http://schemas.microsoft.com/office/powerpoint/2010/main" val="6822271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11" end="1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2132B3-C308-438C-B53C-7CFBEED29C26}"/>
              </a:ext>
            </a:extLst>
          </p:cNvPr>
          <p:cNvSpPr>
            <a:spLocks noGrp="1"/>
          </p:cNvSpPr>
          <p:nvPr>
            <p:ph type="title"/>
          </p:nvPr>
        </p:nvSpPr>
        <p:spPr/>
        <p:txBody>
          <a:bodyPr/>
          <a:lstStyle/>
          <a:p>
            <a:r>
              <a:rPr lang="en-US" dirty="0"/>
              <a:t> </a:t>
            </a:r>
            <a:endParaRPr lang="en-IN" dirty="0"/>
          </a:p>
        </p:txBody>
      </p:sp>
      <p:sp>
        <p:nvSpPr>
          <p:cNvPr id="5123" name="Text Placeholder 2">
            <a:extLst>
              <a:ext uri="{FF2B5EF4-FFF2-40B4-BE49-F238E27FC236}">
                <a16:creationId xmlns:a16="http://schemas.microsoft.com/office/drawing/2014/main" id="{3F2A1942-9E71-450F-A7BA-4F5E036444CC}"/>
              </a:ext>
            </a:extLst>
          </p:cNvPr>
          <p:cNvSpPr>
            <a:spLocks noGrp="1"/>
          </p:cNvSpPr>
          <p:nvPr>
            <p:ph type="body" sz="quarter" idx="13"/>
          </p:nvPr>
        </p:nvSpPr>
        <p:spPr bwMode="auto">
          <a:ln>
            <a:miter lim="800000"/>
            <a:headEnd/>
            <a:tailEnd/>
          </a:ln>
        </p:spPr>
        <p:txBody>
          <a:bodyPr vert="horz" wrap="square" lIns="91440" tIns="45720" rIns="91440" bIns="45720" numCol="1" anchor="t" anchorCtr="0" compatLnSpc="1">
            <a:prstTxWarp prst="textNoShape">
              <a:avLst/>
            </a:prstTxWarp>
            <a:normAutofit/>
          </a:bodyPr>
          <a:lstStyle/>
          <a:p>
            <a:pPr>
              <a:buFont typeface="Symbol" pitchFamily="18" charset="2"/>
              <a:buNone/>
              <a:defRPr/>
            </a:pPr>
            <a:r>
              <a:rPr lang="en-GB" dirty="0">
                <a:latin typeface="Arial" charset="0"/>
                <a:cs typeface="Arial" charset="0"/>
              </a:rPr>
              <a:t>There are no exclusively technological  or managerial solutions to the underlying issues –  for answers we need to work on holistic solutions</a:t>
            </a:r>
            <a:r>
              <a:rPr lang="en-GB" dirty="0">
                <a:solidFill>
                  <a:srgbClr val="00B050"/>
                </a:solidFill>
                <a:latin typeface="Arial" charset="0"/>
                <a:cs typeface="Arial" charset="0"/>
              </a:rPr>
              <a:t> (</a:t>
            </a:r>
            <a:r>
              <a:rPr lang="en-GB" dirty="0">
                <a:latin typeface="Arial" charset="0"/>
                <a:cs typeface="Arial" charset="0"/>
              </a:rPr>
              <a:t>look at things holistically)</a:t>
            </a:r>
          </a:p>
          <a:p>
            <a:pPr>
              <a:buFont typeface="Symbol" pitchFamily="18" charset="2"/>
              <a:buNone/>
              <a:defRPr/>
            </a:pPr>
            <a:endParaRPr lang="en-GB" dirty="0">
              <a:latin typeface="Arial" charset="0"/>
              <a:cs typeface="Arial" charset="0"/>
            </a:endParaRPr>
          </a:p>
          <a:p>
            <a:pPr marL="457200" indent="-457200">
              <a:buFont typeface="+mj-lt"/>
              <a:buAutoNum type="arabicPeriod"/>
              <a:defRPr/>
            </a:pPr>
            <a:r>
              <a:rPr lang="en-GB" dirty="0">
                <a:latin typeface="Arial" charset="0"/>
                <a:cs typeface="Arial" charset="0"/>
              </a:rPr>
              <a:t>Technology is only a means to achieve what is considered valuable</a:t>
            </a:r>
          </a:p>
          <a:p>
            <a:pPr marL="457200" indent="-457200">
              <a:buFont typeface="+mj-lt"/>
              <a:buAutoNum type="arabicPeriod"/>
              <a:defRPr/>
            </a:pPr>
            <a:endParaRPr lang="en-GB" sz="1000" dirty="0">
              <a:latin typeface="Arial" charset="0"/>
              <a:cs typeface="Arial" charset="0"/>
            </a:endParaRPr>
          </a:p>
          <a:p>
            <a:pPr marL="457200" indent="-457200">
              <a:buFont typeface="+mj-lt"/>
              <a:buAutoNum type="arabicPeriod"/>
              <a:defRPr/>
            </a:pPr>
            <a:r>
              <a:rPr lang="en-GB" dirty="0">
                <a:latin typeface="Arial" charset="0"/>
                <a:cs typeface="Arial" charset="0"/>
              </a:rPr>
              <a:t>What is considered valuable has to be decided by human beings &amp; not by technology itself</a:t>
            </a:r>
          </a:p>
          <a:p>
            <a:pPr marL="457200" indent="-457200">
              <a:buFont typeface="+mj-lt"/>
              <a:buAutoNum type="arabicPeriod"/>
              <a:defRPr/>
            </a:pPr>
            <a:endParaRPr sz="1000" dirty="0">
              <a:latin typeface="Arial" charset="0"/>
              <a:cs typeface="Arial" charset="0"/>
            </a:endParaRPr>
          </a:p>
          <a:p>
            <a:pPr marL="457200" indent="-457200">
              <a:buFont typeface="+mj-lt"/>
              <a:buAutoNum type="arabicPeriod"/>
              <a:defRPr/>
            </a:pPr>
            <a:r>
              <a:rPr dirty="0">
                <a:latin typeface="Arial" charset="0"/>
                <a:cs typeface="Arial" charset="0"/>
              </a:rPr>
              <a:t>In the absence of a common understanding of what is valuable for human beings, and in all aspects of living, technology use is directionless. In fact, without a holistic perspective, technology use can be problematic, harmful and destructive</a:t>
            </a:r>
          </a:p>
          <a:p>
            <a:pPr marL="457200" indent="-457200">
              <a:buFont typeface="+mj-lt"/>
              <a:buAutoNum type="arabicPeriod"/>
              <a:defRPr/>
            </a:pPr>
            <a:endParaRPr sz="1000" dirty="0">
              <a:latin typeface="Arial" charset="0"/>
              <a:cs typeface="Arial" charset="0"/>
            </a:endParaRPr>
          </a:p>
          <a:p>
            <a:pPr marL="457200" indent="-457200">
              <a:buFont typeface="+mj-lt"/>
              <a:buAutoNum type="arabicPeriod"/>
              <a:defRPr/>
            </a:pPr>
            <a:r>
              <a:rPr dirty="0">
                <a:latin typeface="Arial" charset="0"/>
                <a:cs typeface="Arial" charset="0"/>
              </a:rPr>
              <a:t>In the current use of technology, 3 major symptoms are visible</a:t>
            </a:r>
          </a:p>
          <a:p>
            <a:pPr marL="914400" lvl="2" indent="-457200">
              <a:defRPr/>
            </a:pPr>
            <a:r>
              <a:rPr dirty="0">
                <a:latin typeface="Arial" charset="0"/>
                <a:cs typeface="Arial" charset="0"/>
              </a:rPr>
              <a:t>Pollution (e.g. global warming)</a:t>
            </a:r>
          </a:p>
          <a:p>
            <a:pPr marL="914400" lvl="2" indent="-457200">
              <a:defRPr/>
            </a:pPr>
            <a:r>
              <a:rPr dirty="0">
                <a:latin typeface="Arial" charset="0"/>
                <a:cs typeface="Arial" charset="0"/>
              </a:rPr>
              <a:t>resource depletion</a:t>
            </a:r>
          </a:p>
          <a:p>
            <a:pPr marL="914400" lvl="2" indent="-457200">
              <a:defRPr/>
            </a:pPr>
            <a:r>
              <a:rPr dirty="0">
                <a:latin typeface="Arial" charset="0"/>
                <a:cs typeface="Arial" charset="0"/>
              </a:rPr>
              <a:t>human-human conflict (e.g. terrorism)</a:t>
            </a:r>
          </a:p>
          <a:p>
            <a:pPr marL="457200" lvl="2" indent="0">
              <a:buNone/>
              <a:defRPr/>
            </a:pPr>
            <a:r>
              <a:rPr lang="en-US" sz="2400" dirty="0">
                <a:solidFill>
                  <a:srgbClr val="FF0000"/>
                </a:solidFill>
                <a:latin typeface="Arial" charset="0"/>
                <a:cs typeface="Arial" charset="0"/>
              </a:rPr>
              <a:t>Are these the problems or merely the symptoms?</a:t>
            </a:r>
            <a:endParaRPr sz="2400" dirty="0">
              <a:solidFill>
                <a:srgbClr val="FF0000"/>
              </a:solidFill>
              <a:latin typeface="Arial" charset="0"/>
              <a:cs typeface="Arial" charset="0"/>
            </a:endParaRPr>
          </a:p>
          <a:p>
            <a:pPr marL="685800" lvl="1" indent="-457200">
              <a:buNone/>
              <a:defRPr/>
            </a:pPr>
            <a:endParaRPr dirty="0">
              <a:latin typeface="Arial" charset="0"/>
              <a:cs typeface="Arial" charset="0"/>
            </a:endParaRPr>
          </a:p>
        </p:txBody>
      </p:sp>
    </p:spTree>
    <p:extLst>
      <p:ext uri="{BB962C8B-B14F-4D97-AF65-F5344CB8AC3E}">
        <p14:creationId xmlns:p14="http://schemas.microsoft.com/office/powerpoint/2010/main" val="327132726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a16="http://schemas.microsoft.com/office/drawing/2014/main" id="{0ED7D7A2-07F9-49D9-9B60-340C4989B6FB}"/>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err="1">
                <a:latin typeface="Kruti Dev 010" pitchFamily="2" charset="0"/>
              </a:rPr>
              <a:t>rRdkyhu</a:t>
            </a:r>
            <a:r>
              <a:rPr lang="en-US" altLang="en-US" sz="2800" dirty="0">
                <a:latin typeface="Kruti Dev 010" pitchFamily="2" charset="0"/>
              </a:rPr>
              <a:t> </a:t>
            </a:r>
            <a:r>
              <a:rPr lang="en-US" altLang="en-US" sz="2800" dirty="0" err="1">
                <a:latin typeface="Kruti Dev 010" pitchFamily="2" charset="0"/>
              </a:rPr>
              <a:t>lksp</a:t>
            </a:r>
            <a:r>
              <a:rPr lang="en-US" altLang="en-US" sz="2800" dirty="0">
                <a:latin typeface="Kruti Dev 010" pitchFamily="2" charset="0"/>
              </a:rPr>
              <a:t>							</a:t>
            </a:r>
            <a:r>
              <a:rPr lang="en-US" altLang="en-US" sz="2800" dirty="0" err="1">
                <a:latin typeface="Kruti Dev 010" pitchFamily="2" charset="0"/>
              </a:rPr>
              <a:t>lekt</a:t>
            </a:r>
            <a:r>
              <a:rPr lang="en-US" altLang="en-US" sz="2800" dirty="0">
                <a:latin typeface="Kruti Dev 010" pitchFamily="2" charset="0"/>
              </a:rPr>
              <a:t> </a:t>
            </a:r>
            <a:r>
              <a:rPr lang="en-US" altLang="en-US" sz="2800" dirty="0" err="1">
                <a:latin typeface="Kruti Dev 010" pitchFamily="2" charset="0"/>
              </a:rPr>
              <a:t>esa</a:t>
            </a:r>
            <a:r>
              <a:rPr lang="en-US" altLang="en-US" sz="2800" dirty="0">
                <a:latin typeface="Kruti Dev 010" pitchFamily="2" charset="0"/>
              </a:rPr>
              <a:t> </a:t>
            </a:r>
            <a:r>
              <a:rPr lang="en-US" altLang="en-US" sz="2800" dirty="0" err="1">
                <a:latin typeface="Kruti Dev 010" pitchFamily="2" charset="0"/>
              </a:rPr>
              <a:t>djus</a:t>
            </a:r>
            <a:r>
              <a:rPr lang="en-US" altLang="en-US" sz="2800" dirty="0">
                <a:latin typeface="Kruti Dev 010" pitchFamily="2" charset="0"/>
              </a:rPr>
              <a:t> dk </a:t>
            </a:r>
            <a:r>
              <a:rPr lang="en-US" altLang="en-US" sz="2800" dirty="0" err="1">
                <a:latin typeface="Kruti Dev 010" pitchFamily="2" charset="0"/>
              </a:rPr>
              <a:t>dke</a:t>
            </a:r>
            <a:endParaRPr lang="en-GB" altLang="en-US" sz="2800" dirty="0">
              <a:latin typeface="Kruti Dev 010" pitchFamily="2" charset="0"/>
            </a:endParaRPr>
          </a:p>
        </p:txBody>
      </p:sp>
      <p:sp>
        <p:nvSpPr>
          <p:cNvPr id="13314" name="Text Placeholder 2">
            <a:extLst>
              <a:ext uri="{FF2B5EF4-FFF2-40B4-BE49-F238E27FC236}">
                <a16:creationId xmlns:a16="http://schemas.microsoft.com/office/drawing/2014/main" id="{3C0533B2-E839-4AED-BDBD-6203EF49A008}"/>
              </a:ext>
            </a:extLst>
          </p:cNvPr>
          <p:cNvSpPr>
            <a:spLocks noGrp="1"/>
          </p:cNvSpPr>
          <p:nvPr>
            <p:ph type="body"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None/>
            </a:pPr>
            <a:endParaRPr lang="en-GB" altLang="en-US" sz="2800" b="1">
              <a:cs typeface="Arial" panose="020B0604020202020204" pitchFamily="34" charset="0"/>
            </a:endParaRPr>
          </a:p>
          <a:p>
            <a:pPr>
              <a:buFont typeface="Arial" panose="020B0604020202020204" pitchFamily="34" charset="0"/>
              <a:buNone/>
            </a:pPr>
            <a:endParaRPr lang="en-GB" altLang="en-US" sz="2800" b="1">
              <a:cs typeface="Arial" panose="020B0604020202020204" pitchFamily="34" charset="0"/>
            </a:endParaRPr>
          </a:p>
          <a:p>
            <a:pPr>
              <a:buFont typeface="Arial" panose="020B0604020202020204" pitchFamily="34" charset="0"/>
              <a:buNone/>
            </a:pPr>
            <a:endParaRPr lang="en-GB" altLang="en-US" sz="2800" b="1">
              <a:cs typeface="Arial" panose="020B0604020202020204" pitchFamily="34" charset="0"/>
            </a:endParaRPr>
          </a:p>
          <a:p>
            <a:pPr>
              <a:buFont typeface="Arial" panose="020B0604020202020204" pitchFamily="34" charset="0"/>
              <a:buNone/>
            </a:pPr>
            <a:r>
              <a:rPr lang="en-US" altLang="en-US" sz="2800" b="1">
                <a:latin typeface="Kruti Dev 010" pitchFamily="2" charset="0"/>
              </a:rPr>
              <a:t>leL;k</a:t>
            </a:r>
          </a:p>
          <a:p>
            <a:pPr>
              <a:buFont typeface="Arial" panose="020B0604020202020204" pitchFamily="34" charset="0"/>
              <a:buNone/>
            </a:pPr>
            <a:r>
              <a:rPr lang="en-US" altLang="en-US" sz="2800" b="1">
                <a:solidFill>
                  <a:srgbClr val="FF0000"/>
                </a:solidFill>
                <a:latin typeface="Kruti Dev 010" pitchFamily="2" charset="0"/>
              </a:rPr>
              <a:t>¼;k leL;k dk ladsr½</a:t>
            </a:r>
          </a:p>
          <a:p>
            <a:pPr>
              <a:buFont typeface="Arial" panose="020B0604020202020204" pitchFamily="34" charset="0"/>
              <a:buNone/>
            </a:pPr>
            <a:endParaRPr lang="en-US" altLang="en-US" sz="1600" b="1">
              <a:latin typeface="Kruti Dev 010" pitchFamily="2" charset="0"/>
            </a:endParaRPr>
          </a:p>
          <a:p>
            <a:pPr>
              <a:buFont typeface="Arial" panose="020B0604020202020204" pitchFamily="34" charset="0"/>
              <a:buNone/>
            </a:pPr>
            <a:r>
              <a:rPr lang="en-US" altLang="en-US" sz="2800" b="1">
                <a:latin typeface="Kruti Dev 010" pitchFamily="2" charset="0"/>
              </a:rPr>
              <a:t>leL;k ls eqfDr ds fy, iz;kl</a:t>
            </a:r>
          </a:p>
          <a:p>
            <a:pPr>
              <a:buFont typeface="Arial" panose="020B0604020202020204" pitchFamily="34" charset="0"/>
              <a:buNone/>
            </a:pPr>
            <a:r>
              <a:rPr lang="en-US" altLang="en-US" sz="2800" b="1">
                <a:solidFill>
                  <a:srgbClr val="FF0000"/>
                </a:solidFill>
                <a:latin typeface="Kruti Dev 010" pitchFamily="2" charset="0"/>
              </a:rPr>
              <a:t>¼;k dsoy leL;k ds ladsr ls eqfDr &amp; {kf.kd\½</a:t>
            </a:r>
            <a:endParaRPr lang="en-GB" altLang="en-US" sz="2800" b="1">
              <a:solidFill>
                <a:srgbClr val="FF0000"/>
              </a:solidFill>
              <a:latin typeface="Kruti Dev 010" pitchFamily="2" charset="0"/>
              <a:cs typeface="Arial" panose="020B0604020202020204" pitchFamily="34" charset="0"/>
            </a:endParaRPr>
          </a:p>
          <a:p>
            <a:pPr>
              <a:buFont typeface="Symbol" panose="05050102010706020507" pitchFamily="18" charset="2"/>
              <a:buNone/>
            </a:pPr>
            <a:endParaRPr lang="en-GB" altLang="en-US" b="1">
              <a:cs typeface="Arial" panose="020B0604020202020204" pitchFamily="34" charset="0"/>
            </a:endParaRPr>
          </a:p>
        </p:txBody>
      </p:sp>
      <p:sp>
        <p:nvSpPr>
          <p:cNvPr id="4100" name="Content Placeholder 7">
            <a:extLst>
              <a:ext uri="{FF2B5EF4-FFF2-40B4-BE49-F238E27FC236}">
                <a16:creationId xmlns:a16="http://schemas.microsoft.com/office/drawing/2014/main" id="{B28F477E-AE5B-4B18-B610-251794D9AF68}"/>
              </a:ext>
            </a:extLst>
          </p:cNvPr>
          <p:cNvSpPr>
            <a:spLocks noGrp="1"/>
          </p:cNvSpPr>
          <p:nvPr>
            <p:ph sz="half" idx="4294967295"/>
          </p:nvPr>
        </p:nvSpPr>
        <p:spPr bwMode="auto">
          <a:xfrm>
            <a:off x="7705725" y="609600"/>
            <a:ext cx="4486275" cy="5943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None/>
            </a:pPr>
            <a:r>
              <a:rPr lang="en-US" altLang="en-US" sz="2800" b="1">
                <a:latin typeface="Kruti Dev 010" pitchFamily="2" charset="0"/>
              </a:rPr>
              <a:t>1- lek/kku dh Li’Vrk</a:t>
            </a:r>
          </a:p>
          <a:p>
            <a:pPr marL="457200" indent="-457200">
              <a:buNone/>
            </a:pPr>
            <a:endParaRPr lang="en-US" altLang="en-US" sz="1000" b="1">
              <a:latin typeface="Kruti Dev 010" pitchFamily="2" charset="0"/>
            </a:endParaRPr>
          </a:p>
          <a:p>
            <a:pPr marL="457200" indent="-457200">
              <a:buNone/>
            </a:pPr>
            <a:r>
              <a:rPr lang="en-US" altLang="en-US" sz="2800" b="1">
                <a:latin typeface="Kruti Dev 010" pitchFamily="2" charset="0"/>
              </a:rPr>
              <a:t>2- lek/kku ds fy, iz;kl</a:t>
            </a:r>
          </a:p>
          <a:p>
            <a:pPr marL="457200" indent="-457200">
              <a:buNone/>
            </a:pPr>
            <a:endParaRPr lang="en-US" altLang="en-US" sz="1000" b="1">
              <a:latin typeface="Kruti Dev 010" pitchFamily="2" charset="0"/>
            </a:endParaRPr>
          </a:p>
          <a:p>
            <a:pPr marL="457200" indent="-457200">
              <a:buNone/>
            </a:pPr>
            <a:r>
              <a:rPr lang="en-US" altLang="en-US" sz="2800" b="1">
                <a:latin typeface="Kruti Dev 010" pitchFamily="2" charset="0"/>
              </a:rPr>
              <a:t>3- leL;k dh leh{kk &amp; lek/kku ds izdk”k esa</a:t>
            </a:r>
          </a:p>
          <a:p>
            <a:pPr marL="457200" indent="-457200">
              <a:buNone/>
            </a:pPr>
            <a:endParaRPr lang="en-US" altLang="en-US" sz="2800" b="1">
              <a:latin typeface="Kruti Dev 010" pitchFamily="2" charset="0"/>
            </a:endParaRPr>
          </a:p>
          <a:p>
            <a:pPr marL="457200" indent="-457200">
              <a:buNone/>
            </a:pPr>
            <a:r>
              <a:rPr lang="en-US" altLang="en-US" sz="2800" b="1">
                <a:latin typeface="Kruti Dev 010" pitchFamily="2" charset="0"/>
              </a:rPr>
              <a:t>4- leL;k ls eqfDr ds fy, iz;kl</a:t>
            </a:r>
          </a:p>
        </p:txBody>
      </p:sp>
      <p:sp>
        <p:nvSpPr>
          <p:cNvPr id="7" name="Rectangle 6">
            <a:extLst>
              <a:ext uri="{FF2B5EF4-FFF2-40B4-BE49-F238E27FC236}">
                <a16:creationId xmlns:a16="http://schemas.microsoft.com/office/drawing/2014/main" id="{D0BE64B7-E025-462D-81DC-CBAEF810C57C}"/>
              </a:ext>
            </a:extLst>
          </p:cNvPr>
          <p:cNvSpPr>
            <a:spLocks noChangeArrowheads="1"/>
          </p:cNvSpPr>
          <p:nvPr/>
        </p:nvSpPr>
        <p:spPr bwMode="auto">
          <a:xfrm>
            <a:off x="1524000" y="5029200"/>
            <a:ext cx="9144000" cy="1570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dirty="0" err="1">
                <a:latin typeface="Kruti Dev 010" pitchFamily="2" charset="0"/>
              </a:rPr>
              <a:t>tSlk</a:t>
            </a:r>
            <a:r>
              <a:rPr lang="en-US" altLang="en-US" sz="2400" b="1" dirty="0">
                <a:latin typeface="Kruti Dev 010" pitchFamily="2" charset="0"/>
              </a:rPr>
              <a:t> </a:t>
            </a:r>
            <a:r>
              <a:rPr lang="en-US" altLang="en-US" sz="2400" b="1" dirty="0" err="1">
                <a:latin typeface="Kruti Dev 010" pitchFamily="2" charset="0"/>
              </a:rPr>
              <a:t>py</a:t>
            </a:r>
            <a:r>
              <a:rPr lang="en-US" altLang="en-US" sz="2400" b="1" dirty="0">
                <a:latin typeface="Kruti Dev 010" pitchFamily="2" charset="0"/>
              </a:rPr>
              <a:t> </a:t>
            </a:r>
            <a:r>
              <a:rPr lang="en-US" altLang="en-US" sz="2400" b="1" dirty="0" err="1">
                <a:latin typeface="Kruti Dev 010" pitchFamily="2" charset="0"/>
              </a:rPr>
              <a:t>jgk</a:t>
            </a:r>
            <a:r>
              <a:rPr lang="en-US" altLang="en-US" sz="2400" b="1" dirty="0">
                <a:latin typeface="Kruti Dev 010" pitchFamily="2" charset="0"/>
              </a:rPr>
              <a:t> </a:t>
            </a:r>
            <a:r>
              <a:rPr lang="en-US" altLang="en-US" sz="2400" b="1" dirty="0" err="1">
                <a:latin typeface="Kruti Dev 010" pitchFamily="2" charset="0"/>
              </a:rPr>
              <a:t>gS</a:t>
            </a:r>
            <a:r>
              <a:rPr lang="en-US" altLang="en-US" sz="2400" b="1" dirty="0">
                <a:latin typeface="Kruti Dev 010" pitchFamily="2" charset="0"/>
              </a:rPr>
              <a:t> </a:t>
            </a:r>
            <a:r>
              <a:rPr lang="en-US" altLang="en-US" sz="2400" b="1" dirty="0" err="1">
                <a:latin typeface="Kruti Dev 010" pitchFamily="2" charset="0"/>
              </a:rPr>
              <a:t>oSlk</a:t>
            </a:r>
            <a:r>
              <a:rPr lang="en-US" altLang="en-US" sz="2400" b="1" dirty="0">
                <a:latin typeface="Kruti Dev 010" pitchFamily="2" charset="0"/>
              </a:rPr>
              <a:t> </a:t>
            </a:r>
            <a:r>
              <a:rPr lang="en-US" altLang="en-US" sz="2400" b="1" dirty="0" err="1">
                <a:latin typeface="Kruti Dev 010" pitchFamily="2" charset="0"/>
              </a:rPr>
              <a:t>gh</a:t>
            </a:r>
            <a:r>
              <a:rPr lang="en-US" altLang="en-US" sz="2400" b="1" dirty="0">
                <a:latin typeface="Kruti Dev 010" pitchFamily="2" charset="0"/>
              </a:rPr>
              <a:t> </a:t>
            </a:r>
            <a:r>
              <a:rPr lang="en-US" altLang="en-US" sz="2400" b="1" dirty="0" err="1">
                <a:latin typeface="Kruti Dev 010" pitchFamily="2" charset="0"/>
              </a:rPr>
              <a:t>Bhd</a:t>
            </a:r>
            <a:r>
              <a:rPr lang="en-US" altLang="en-US" sz="2400" b="1" dirty="0">
                <a:latin typeface="Kruti Dev 010" pitchFamily="2" charset="0"/>
              </a:rPr>
              <a:t> </a:t>
            </a:r>
            <a:r>
              <a:rPr lang="en-US" altLang="en-US" sz="2400" b="1" dirty="0" err="1">
                <a:latin typeface="Kruti Dev 010" pitchFamily="2" charset="0"/>
              </a:rPr>
              <a:t>gS</a:t>
            </a:r>
            <a:r>
              <a:rPr lang="en-US" altLang="en-US" sz="2400" b="1" dirty="0">
                <a:latin typeface="Kruti Dev 010" pitchFamily="2" charset="0"/>
              </a:rPr>
              <a:t>] ;k </a:t>
            </a:r>
            <a:r>
              <a:rPr lang="en-US" altLang="en-US" sz="2400" b="1" dirty="0" err="1">
                <a:latin typeface="Kruti Dev 010" pitchFamily="2" charset="0"/>
              </a:rPr>
              <a:t>vkSj</a:t>
            </a:r>
            <a:r>
              <a:rPr lang="en-US" altLang="en-US" sz="2400" b="1" dirty="0">
                <a:latin typeface="Kruti Dev 010" pitchFamily="2" charset="0"/>
              </a:rPr>
              <a:t> </a:t>
            </a:r>
            <a:r>
              <a:rPr lang="en-US" altLang="en-US" sz="2400" b="1" dirty="0" err="1">
                <a:latin typeface="Kruti Dev 010" pitchFamily="2" charset="0"/>
              </a:rPr>
              <a:t>Hkh</a:t>
            </a:r>
            <a:r>
              <a:rPr lang="en-US" altLang="en-US" sz="2400" b="1" dirty="0">
                <a:latin typeface="Kruti Dev 010" pitchFamily="2" charset="0"/>
              </a:rPr>
              <a:t> </a:t>
            </a:r>
            <a:r>
              <a:rPr lang="en-US" altLang="en-US" sz="2400" b="1" dirty="0" err="1">
                <a:latin typeface="Kruti Dev 010" pitchFamily="2" charset="0"/>
              </a:rPr>
              <a:t>dqN</a:t>
            </a:r>
            <a:r>
              <a:rPr lang="en-US" altLang="en-US" sz="2400" b="1" dirty="0">
                <a:latin typeface="Kruti Dev 010" pitchFamily="2" charset="0"/>
              </a:rPr>
              <a:t> </a:t>
            </a:r>
            <a:r>
              <a:rPr lang="en-US" altLang="en-US" sz="2400" b="1" dirty="0" err="1">
                <a:latin typeface="Kruti Dev 010" pitchFamily="2" charset="0"/>
              </a:rPr>
              <a:t>djus</a:t>
            </a:r>
            <a:r>
              <a:rPr lang="en-US" altLang="en-US" sz="2400" b="1" dirty="0">
                <a:latin typeface="Kruti Dev 010" pitchFamily="2" charset="0"/>
              </a:rPr>
              <a:t> dh </a:t>
            </a:r>
            <a:r>
              <a:rPr lang="en-US" altLang="en-US" sz="2400" b="1" dirty="0" err="1">
                <a:latin typeface="Kruti Dev 010" pitchFamily="2" charset="0"/>
              </a:rPr>
              <a:t>vko</a:t>
            </a:r>
            <a:r>
              <a:rPr lang="en-US" altLang="en-US" sz="2400" b="1" dirty="0">
                <a:latin typeface="Kruti Dev 010" pitchFamily="2" charset="0"/>
              </a:rPr>
              <a:t>”;</a:t>
            </a:r>
            <a:r>
              <a:rPr lang="en-US" altLang="en-US" sz="2400" b="1" dirty="0" err="1">
                <a:latin typeface="Kruti Dev 010" pitchFamily="2" charset="0"/>
              </a:rPr>
              <a:t>drk</a:t>
            </a:r>
            <a:r>
              <a:rPr lang="en-US" altLang="en-US" sz="2400" b="1" dirty="0">
                <a:latin typeface="Kruti Dev 010" pitchFamily="2" charset="0"/>
              </a:rPr>
              <a:t> </a:t>
            </a:r>
            <a:r>
              <a:rPr lang="en-US" altLang="en-US" sz="2400" b="1" dirty="0" err="1">
                <a:latin typeface="Kruti Dev 010" pitchFamily="2" charset="0"/>
              </a:rPr>
              <a:t>gS</a:t>
            </a:r>
            <a:r>
              <a:rPr lang="en-US" altLang="en-US" sz="2400" b="1" dirty="0">
                <a:latin typeface="Kruti Dev 010" pitchFamily="2" charset="0"/>
              </a:rPr>
              <a:t>\</a:t>
            </a:r>
          </a:p>
          <a:p>
            <a:pPr eaLnBrk="1" hangingPunct="1"/>
            <a:r>
              <a:rPr lang="en-US" altLang="en-US" sz="2400" b="1" dirty="0">
                <a:latin typeface="Kruti Dev 010" pitchFamily="2" charset="0"/>
              </a:rPr>
              <a:t>;s </a:t>
            </a:r>
            <a:r>
              <a:rPr lang="en-US" altLang="en-US" sz="2400" b="1" dirty="0" err="1">
                <a:latin typeface="Kruti Dev 010" pitchFamily="2" charset="0"/>
              </a:rPr>
              <a:t>pkjksa</a:t>
            </a:r>
            <a:r>
              <a:rPr lang="en-US" altLang="en-US" sz="2400" b="1" dirty="0">
                <a:latin typeface="Kruti Dev 010" pitchFamily="2" charset="0"/>
              </a:rPr>
              <a:t> </a:t>
            </a:r>
            <a:r>
              <a:rPr lang="en-US" altLang="en-US" sz="2400" b="1" dirty="0" err="1">
                <a:latin typeface="Kruti Dev 010" pitchFamily="2" charset="0"/>
              </a:rPr>
              <a:t>dke</a:t>
            </a:r>
            <a:r>
              <a:rPr lang="en-US" altLang="en-US" sz="2400" b="1" dirty="0">
                <a:latin typeface="Kruti Dev 010" pitchFamily="2" charset="0"/>
              </a:rPr>
              <a:t> t:jh </a:t>
            </a:r>
            <a:r>
              <a:rPr lang="en-US" altLang="en-US" sz="2400" b="1" dirty="0" err="1">
                <a:latin typeface="Kruti Dev 010" pitchFamily="2" charset="0"/>
              </a:rPr>
              <a:t>gSa</a:t>
            </a:r>
            <a:r>
              <a:rPr lang="en-US" altLang="en-US" sz="2400" b="1" dirty="0">
                <a:latin typeface="Kruti Dev 010" pitchFamily="2" charset="0"/>
              </a:rPr>
              <a:t>] ;k </a:t>
            </a:r>
            <a:r>
              <a:rPr lang="en-US" altLang="en-US" sz="2400" b="1" dirty="0" err="1">
                <a:latin typeface="Kruti Dev 010" pitchFamily="2" charset="0"/>
              </a:rPr>
              <a:t>mij</a:t>
            </a:r>
            <a:r>
              <a:rPr lang="en-US" altLang="en-US" sz="2400" b="1" dirty="0">
                <a:latin typeface="Kruti Dev 010" pitchFamily="2" charset="0"/>
              </a:rPr>
              <a:t> ds </a:t>
            </a:r>
            <a:r>
              <a:rPr lang="en-US" altLang="en-US" sz="2400" b="1" dirty="0" err="1">
                <a:latin typeface="Kruti Dev 010" pitchFamily="2" charset="0"/>
              </a:rPr>
              <a:t>nks</a:t>
            </a:r>
            <a:r>
              <a:rPr lang="en-US" altLang="en-US" sz="2400" b="1" dirty="0">
                <a:latin typeface="Kruti Dev 010" pitchFamily="2" charset="0"/>
              </a:rPr>
              <a:t> </a:t>
            </a:r>
            <a:r>
              <a:rPr lang="en-US" altLang="en-US" sz="2400" b="1" dirty="0" err="1">
                <a:latin typeface="Kruti Dev 010" pitchFamily="2" charset="0"/>
              </a:rPr>
              <a:t>NksM</a:t>
            </a:r>
            <a:r>
              <a:rPr lang="en-US" altLang="en-US" sz="2400" b="1" dirty="0">
                <a:latin typeface="Kruti Dev 010" pitchFamily="2" charset="0"/>
              </a:rPr>
              <a:t>+ </a:t>
            </a:r>
            <a:r>
              <a:rPr lang="en-US" altLang="en-US" sz="2400" b="1" dirty="0" err="1">
                <a:latin typeface="Kruti Dev 010" pitchFamily="2" charset="0"/>
              </a:rPr>
              <a:t>ldrs</a:t>
            </a:r>
            <a:r>
              <a:rPr lang="en-US" altLang="en-US" sz="2400" b="1" dirty="0">
                <a:latin typeface="Kruti Dev 010" pitchFamily="2" charset="0"/>
              </a:rPr>
              <a:t> </a:t>
            </a:r>
            <a:r>
              <a:rPr lang="en-US" altLang="en-US" sz="2400" b="1" dirty="0" err="1">
                <a:latin typeface="Kruti Dev 010" pitchFamily="2" charset="0"/>
              </a:rPr>
              <a:t>gSa</a:t>
            </a:r>
            <a:r>
              <a:rPr lang="en-US" altLang="en-US" sz="2400" b="1" dirty="0">
                <a:latin typeface="Kruti Dev 010" pitchFamily="2" charset="0"/>
              </a:rPr>
              <a:t>\</a:t>
            </a:r>
          </a:p>
          <a:p>
            <a:pPr eaLnBrk="1" hangingPunct="1"/>
            <a:r>
              <a:rPr lang="en-US" altLang="en-US" sz="2400" b="1" dirty="0" err="1">
                <a:latin typeface="Kruti Dev 010" pitchFamily="2" charset="0"/>
              </a:rPr>
              <a:t>Pkkjksa</a:t>
            </a:r>
            <a:r>
              <a:rPr lang="en-US" altLang="en-US" sz="2400" b="1" dirty="0">
                <a:latin typeface="Kruti Dev 010" pitchFamily="2" charset="0"/>
              </a:rPr>
              <a:t> </a:t>
            </a:r>
            <a:r>
              <a:rPr lang="en-US" altLang="en-US" sz="2400" b="1" dirty="0" err="1">
                <a:latin typeface="Kruti Dev 010" pitchFamily="2" charset="0"/>
              </a:rPr>
              <a:t>dks</a:t>
            </a:r>
            <a:r>
              <a:rPr lang="en-US" altLang="en-US" sz="2400" b="1" dirty="0">
                <a:latin typeface="Kruti Dev 010" pitchFamily="2" charset="0"/>
              </a:rPr>
              <a:t> </a:t>
            </a:r>
            <a:r>
              <a:rPr lang="en-US" altLang="en-US" sz="2400" b="1" dirty="0" err="1">
                <a:latin typeface="Kruti Dev 010" pitchFamily="2" charset="0"/>
              </a:rPr>
              <a:t>djuk</a:t>
            </a:r>
            <a:r>
              <a:rPr lang="en-US" altLang="en-US" sz="2400" b="1" dirty="0">
                <a:latin typeface="Kruti Dev 010" pitchFamily="2" charset="0"/>
              </a:rPr>
              <a:t> </a:t>
            </a:r>
            <a:r>
              <a:rPr lang="en-US" altLang="en-US" sz="2400" b="1" dirty="0" err="1">
                <a:latin typeface="Kruti Dev 010" pitchFamily="2" charset="0"/>
              </a:rPr>
              <a:t>gS</a:t>
            </a:r>
            <a:r>
              <a:rPr lang="en-US" altLang="en-US" sz="2400" b="1" dirty="0">
                <a:latin typeface="Kruti Dev 010" pitchFamily="2" charset="0"/>
              </a:rPr>
              <a:t>] </a:t>
            </a:r>
            <a:r>
              <a:rPr lang="en-US" altLang="en-US" sz="2400" b="1" dirty="0" err="1">
                <a:latin typeface="Kruti Dev 010" pitchFamily="2" charset="0"/>
              </a:rPr>
              <a:t>rks</a:t>
            </a:r>
            <a:r>
              <a:rPr lang="en-US" altLang="en-US" sz="2400" b="1" dirty="0">
                <a:latin typeface="Kruti Dev 010" pitchFamily="2" charset="0"/>
              </a:rPr>
              <a:t> </a:t>
            </a:r>
            <a:r>
              <a:rPr lang="en-US" altLang="en-US" sz="2400" b="1" dirty="0" err="1">
                <a:latin typeface="Kruti Dev 010" pitchFamily="2" charset="0"/>
              </a:rPr>
              <a:t>Øe</a:t>
            </a:r>
            <a:r>
              <a:rPr lang="en-US" altLang="en-US" sz="2400" b="1" dirty="0">
                <a:latin typeface="Kruti Dev 010" pitchFamily="2" charset="0"/>
              </a:rPr>
              <a:t> </a:t>
            </a:r>
            <a:r>
              <a:rPr lang="en-US" altLang="en-US" sz="2400" b="1" dirty="0" err="1">
                <a:latin typeface="Kruti Dev 010" pitchFamily="2" charset="0"/>
              </a:rPr>
              <a:t>D;k</a:t>
            </a:r>
            <a:r>
              <a:rPr lang="en-US" altLang="en-US" sz="2400" b="1" dirty="0">
                <a:latin typeface="Kruti Dev 010" pitchFamily="2" charset="0"/>
              </a:rPr>
              <a:t> </a:t>
            </a:r>
            <a:r>
              <a:rPr lang="en-US" altLang="en-US" sz="2400" b="1" dirty="0" err="1">
                <a:latin typeface="Kruti Dev 010" pitchFamily="2" charset="0"/>
              </a:rPr>
              <a:t>gksxk</a:t>
            </a:r>
            <a:r>
              <a:rPr lang="en-US" altLang="en-US" sz="2400" b="1" dirty="0">
                <a:latin typeface="Kruti Dev 010" pitchFamily="2" charset="0"/>
              </a:rPr>
              <a:t> ¼3&amp;4 </a:t>
            </a:r>
            <a:r>
              <a:rPr lang="en-US" altLang="en-US" sz="2400" b="1" dirty="0" err="1">
                <a:latin typeface="Kruti Dev 010" pitchFamily="2" charset="0"/>
              </a:rPr>
              <a:t>fQj</a:t>
            </a:r>
            <a:r>
              <a:rPr lang="en-US" altLang="en-US" sz="2400" b="1" dirty="0">
                <a:latin typeface="Kruti Dev 010" pitchFamily="2" charset="0"/>
              </a:rPr>
              <a:t> 1&amp;2] 1&amp;2 </a:t>
            </a:r>
            <a:r>
              <a:rPr lang="en-US" altLang="en-US" sz="2400" b="1" dirty="0" err="1">
                <a:latin typeface="Kruti Dev 010" pitchFamily="2" charset="0"/>
              </a:rPr>
              <a:t>fQj</a:t>
            </a:r>
            <a:r>
              <a:rPr lang="en-US" altLang="en-US" sz="2400" b="1" dirty="0">
                <a:latin typeface="Kruti Dev 010" pitchFamily="2" charset="0"/>
              </a:rPr>
              <a:t> 3&amp;4½</a:t>
            </a:r>
          </a:p>
          <a:p>
            <a:pPr eaLnBrk="1" hangingPunct="1"/>
            <a:r>
              <a:rPr lang="en-US" altLang="en-US" sz="2400" b="1" dirty="0" err="1">
                <a:latin typeface="Kruti Dev 010" pitchFamily="2" charset="0"/>
              </a:rPr>
              <a:t>vkt</a:t>
            </a:r>
            <a:r>
              <a:rPr lang="en-US" altLang="en-US" sz="2400" b="1" dirty="0">
                <a:latin typeface="Kruti Dev 010" pitchFamily="2" charset="0"/>
              </a:rPr>
              <a:t> </a:t>
            </a:r>
            <a:r>
              <a:rPr lang="hi-IN" altLang="en-US" sz="2000" dirty="0">
                <a:latin typeface="Kruti Dev 010" pitchFamily="2" charset="0"/>
              </a:rPr>
              <a:t>हम </a:t>
            </a:r>
            <a:r>
              <a:rPr lang="en-US" altLang="en-US" sz="2400" b="1" dirty="0" err="1">
                <a:latin typeface="Kruti Dev 010" pitchFamily="2" charset="0"/>
              </a:rPr>
              <a:t>dSls</a:t>
            </a:r>
            <a:r>
              <a:rPr lang="en-US" altLang="en-US" sz="2400" b="1" dirty="0">
                <a:latin typeface="Kruti Dev 010" pitchFamily="2" charset="0"/>
              </a:rPr>
              <a:t> </a:t>
            </a:r>
            <a:r>
              <a:rPr lang="en-US" altLang="en-US" sz="2400" b="1" dirty="0" err="1">
                <a:latin typeface="Kruti Dev 010" pitchFamily="2" charset="0"/>
              </a:rPr>
              <a:t>py</a:t>
            </a:r>
            <a:r>
              <a:rPr lang="en-US" altLang="en-US" sz="2400" b="1" dirty="0">
                <a:latin typeface="Kruti Dev 010" pitchFamily="2" charset="0"/>
              </a:rPr>
              <a:t> </a:t>
            </a:r>
            <a:r>
              <a:rPr lang="en-US" altLang="en-US" sz="2400" b="1" dirty="0" err="1">
                <a:latin typeface="Kruti Dev 010" pitchFamily="2" charset="0"/>
              </a:rPr>
              <a:t>jgs</a:t>
            </a:r>
            <a:r>
              <a:rPr lang="en-US" altLang="en-US" sz="2400" b="1" dirty="0">
                <a:latin typeface="Kruti Dev 010" pitchFamily="2" charset="0"/>
              </a:rPr>
              <a:t> </a:t>
            </a:r>
            <a:r>
              <a:rPr lang="en-US" altLang="en-US" sz="2400" b="1" dirty="0" err="1">
                <a:latin typeface="Kruti Dev 010" pitchFamily="2" charset="0"/>
              </a:rPr>
              <a:t>gSa</a:t>
            </a:r>
            <a:r>
              <a:rPr lang="en-US" altLang="en-US" sz="2400" b="1" dirty="0">
                <a:latin typeface="Kruti Dev 010" pitchFamily="2" charset="0"/>
              </a:rPr>
              <a:t>\</a:t>
            </a:r>
            <a:endParaRPr lang="en-US" altLang="en-US" sz="2400" b="1" dirty="0"/>
          </a:p>
        </p:txBody>
      </p:sp>
    </p:spTree>
    <p:extLst>
      <p:ext uri="{BB962C8B-B14F-4D97-AF65-F5344CB8AC3E}">
        <p14:creationId xmlns:p14="http://schemas.microsoft.com/office/powerpoint/2010/main" val="194405553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ontent Placeholder 7">
            <a:extLst>
              <a:ext uri="{FF2B5EF4-FFF2-40B4-BE49-F238E27FC236}">
                <a16:creationId xmlns:a16="http://schemas.microsoft.com/office/drawing/2014/main" id="{742922E6-F3D2-428A-90E1-1DC24A918C1F}"/>
              </a:ext>
            </a:extLst>
          </p:cNvPr>
          <p:cNvSpPr>
            <a:spLocks noGrp="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None/>
            </a:pPr>
            <a:endParaRPr lang="en-GB" altLang="en-US" dirty="0">
              <a:cs typeface="Arial" panose="020B0604020202020204" pitchFamily="34" charset="0"/>
            </a:endParaRPr>
          </a:p>
          <a:p>
            <a:pPr>
              <a:buNone/>
            </a:pPr>
            <a:endParaRPr lang="en-GB" altLang="en-US" dirty="0">
              <a:cs typeface="Arial" panose="020B0604020202020204" pitchFamily="34" charset="0"/>
            </a:endParaRPr>
          </a:p>
          <a:p>
            <a:pPr>
              <a:buNone/>
            </a:pPr>
            <a:endParaRPr lang="en-GB" altLang="en-US" dirty="0">
              <a:cs typeface="Arial" panose="020B0604020202020204" pitchFamily="34" charset="0"/>
            </a:endParaRPr>
          </a:p>
          <a:p>
            <a:pPr>
              <a:buNone/>
            </a:pPr>
            <a:endParaRPr lang="en-US" altLang="en-US" dirty="0">
              <a:cs typeface="Arial" panose="020B0604020202020204" pitchFamily="34" charset="0"/>
            </a:endParaRPr>
          </a:p>
          <a:p>
            <a:pPr>
              <a:buNone/>
            </a:pPr>
            <a:endParaRPr lang="en-US" altLang="en-US" dirty="0">
              <a:cs typeface="Arial" panose="020B0604020202020204" pitchFamily="34" charset="0"/>
            </a:endParaRPr>
          </a:p>
          <a:p>
            <a:pPr>
              <a:buNone/>
            </a:pPr>
            <a:r>
              <a:rPr lang="en-US" altLang="en-US" dirty="0">
                <a:cs typeface="Arial" panose="020B0604020202020204" pitchFamily="34" charset="0"/>
              </a:rPr>
              <a:t>Problem</a:t>
            </a:r>
          </a:p>
          <a:p>
            <a:pPr>
              <a:buNone/>
            </a:pPr>
            <a:r>
              <a:rPr lang="en-US" altLang="en-US" dirty="0">
                <a:solidFill>
                  <a:srgbClr val="FF0000"/>
                </a:solidFill>
                <a:cs typeface="Arial" panose="020B0604020202020204" pitchFamily="34" charset="0"/>
              </a:rPr>
              <a:t>(or only symptom?)</a:t>
            </a:r>
          </a:p>
          <a:p>
            <a:pPr>
              <a:buNone/>
            </a:pPr>
            <a:endParaRPr lang="en-US" altLang="en-US" sz="1400" dirty="0">
              <a:cs typeface="Arial" panose="020B0604020202020204" pitchFamily="34" charset="0"/>
            </a:endParaRPr>
          </a:p>
          <a:p>
            <a:pPr>
              <a:buNone/>
            </a:pPr>
            <a:r>
              <a:rPr lang="en-US" altLang="en-US" dirty="0">
                <a:cs typeface="Arial" panose="020B0604020202020204" pitchFamily="34" charset="0"/>
              </a:rPr>
              <a:t>Solution</a:t>
            </a:r>
          </a:p>
          <a:p>
            <a:pPr>
              <a:buNone/>
            </a:pPr>
            <a:r>
              <a:rPr lang="en-US" altLang="en-US" dirty="0">
                <a:solidFill>
                  <a:srgbClr val="FF0000"/>
                </a:solidFill>
                <a:cs typeface="Arial" panose="020B0604020202020204" pitchFamily="34" charset="0"/>
              </a:rPr>
              <a:t>(or symptomatic relief – temporary?)</a:t>
            </a:r>
            <a:endParaRPr lang="en-GB" altLang="en-US" dirty="0">
              <a:cs typeface="Arial" panose="020B0604020202020204" pitchFamily="34" charset="0"/>
            </a:endParaRPr>
          </a:p>
          <a:p>
            <a:pPr marL="0" indent="0">
              <a:buNone/>
            </a:pPr>
            <a:endParaRPr lang="en-US" altLang="en-US" dirty="0">
              <a:cs typeface="Arial" panose="020B0604020202020204" pitchFamily="34" charset="0"/>
            </a:endParaRPr>
          </a:p>
          <a:p>
            <a:pPr marL="0" indent="0">
              <a:buNone/>
            </a:pPr>
            <a:endParaRPr lang="en-US" altLang="en-US" dirty="0">
              <a:cs typeface="Arial" panose="020B0604020202020204" pitchFamily="34" charset="0"/>
            </a:endParaRPr>
          </a:p>
          <a:p>
            <a:pPr marL="0" indent="0">
              <a:buNone/>
            </a:pPr>
            <a:endParaRPr lang="en-US" altLang="en-US" dirty="0">
              <a:cs typeface="Arial" panose="020B0604020202020204" pitchFamily="34" charset="0"/>
            </a:endParaRPr>
          </a:p>
          <a:p>
            <a:pPr marL="0" indent="0">
              <a:buNone/>
            </a:pPr>
            <a:r>
              <a:rPr lang="en-US" altLang="en-US" b="1" dirty="0">
                <a:cs typeface="Arial" panose="020B0604020202020204" pitchFamily="34" charset="0"/>
              </a:rPr>
              <a:t>Focus is on the problem</a:t>
            </a:r>
          </a:p>
        </p:txBody>
      </p:sp>
      <p:sp>
        <p:nvSpPr>
          <p:cNvPr id="23554" name="Text Placeholder 2">
            <a:extLst>
              <a:ext uri="{FF2B5EF4-FFF2-40B4-BE49-F238E27FC236}">
                <a16:creationId xmlns:a16="http://schemas.microsoft.com/office/drawing/2014/main" id="{B08FEEA2-22AE-44E2-A67C-45534978FC0A}"/>
              </a:ext>
            </a:extLst>
          </p:cNvPr>
          <p:cNvSpPr>
            <a:spLocks noGrp="1"/>
          </p:cNvSpPr>
          <p:nvPr>
            <p:ph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Font typeface="Arial" panose="020B0604020202020204" pitchFamily="34" charset="0"/>
              <a:buAutoNum type="arabicPeriod"/>
            </a:pPr>
            <a:r>
              <a:rPr lang="en-US" altLang="en-US" dirty="0">
                <a:cs typeface="Arial" panose="020B0604020202020204" pitchFamily="34" charset="0"/>
              </a:rPr>
              <a:t>Clarity of All Encompassing 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Effort for All Encompassing 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Problem Analysis in the light of All Encompassing 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Effort to get rid of root cause of the problem</a:t>
            </a:r>
          </a:p>
          <a:p>
            <a:pPr marL="0" indent="0">
              <a:buNone/>
            </a:pPr>
            <a:endParaRPr lang="en-US" altLang="en-US" dirty="0">
              <a:cs typeface="Arial" panose="020B0604020202020204" pitchFamily="34" charset="0"/>
            </a:endParaRPr>
          </a:p>
          <a:p>
            <a:pPr marL="0" indent="0">
              <a:buNone/>
            </a:pPr>
            <a:endParaRPr lang="en-US" altLang="en-US" dirty="0">
              <a:cs typeface="Arial" panose="020B0604020202020204" pitchFamily="34" charset="0"/>
            </a:endParaRPr>
          </a:p>
          <a:p>
            <a:pPr marL="0" indent="0">
              <a:buNone/>
            </a:pPr>
            <a:endParaRPr lang="en-US" altLang="en-US" dirty="0">
              <a:cs typeface="Arial" panose="020B0604020202020204" pitchFamily="34" charset="0"/>
            </a:endParaRPr>
          </a:p>
          <a:p>
            <a:pPr marL="0" indent="0">
              <a:buNone/>
            </a:pPr>
            <a:endParaRPr lang="en-US" altLang="en-US" dirty="0">
              <a:cs typeface="Arial" panose="020B0604020202020204" pitchFamily="34" charset="0"/>
            </a:endParaRPr>
          </a:p>
          <a:p>
            <a:pPr marL="0" indent="0">
              <a:buNone/>
            </a:pPr>
            <a:r>
              <a:rPr lang="en-US" altLang="en-US" b="1" dirty="0">
                <a:cs typeface="Arial" panose="020B0604020202020204" pitchFamily="34" charset="0"/>
              </a:rPr>
              <a:t>Focus is on the All Encompassing Resolution</a:t>
            </a:r>
          </a:p>
        </p:txBody>
      </p:sp>
      <p:sp>
        <p:nvSpPr>
          <p:cNvPr id="23555" name="Title 1">
            <a:extLst>
              <a:ext uri="{FF2B5EF4-FFF2-40B4-BE49-F238E27FC236}">
                <a16:creationId xmlns:a16="http://schemas.microsoft.com/office/drawing/2014/main" id="{BFA74D82-C424-4998-9969-8C73F552DE91}"/>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Problem Centric Approach</a:t>
            </a:r>
            <a:endParaRPr lang="en-GB" altLang="en-US" dirty="0">
              <a:cs typeface="Arial" panose="020B0604020202020204" pitchFamily="34" charset="0"/>
            </a:endParaRPr>
          </a:p>
        </p:txBody>
      </p:sp>
      <p:sp>
        <p:nvSpPr>
          <p:cNvPr id="2" name="Content Placeholder 1">
            <a:extLst>
              <a:ext uri="{FF2B5EF4-FFF2-40B4-BE49-F238E27FC236}">
                <a16:creationId xmlns:a16="http://schemas.microsoft.com/office/drawing/2014/main" id="{74291533-37AB-473F-9A88-D41DB81C92B1}"/>
              </a:ext>
            </a:extLst>
          </p:cNvPr>
          <p:cNvSpPr>
            <a:spLocks noGrp="1"/>
          </p:cNvSpPr>
          <p:nvPr>
            <p:ph sz="quarter" idx="10"/>
          </p:nvPr>
        </p:nvSpPr>
        <p:spPr/>
        <p:txBody>
          <a:bodyPr/>
          <a:lstStyle/>
          <a:p>
            <a:r>
              <a:rPr lang="en-US" altLang="en-US" dirty="0">
                <a:cs typeface="Arial" panose="020B0604020202020204" pitchFamily="34" charset="0"/>
              </a:rPr>
              <a:t>Solution Centric Approach</a:t>
            </a:r>
            <a:endParaRPr lang="en-IN" dirty="0"/>
          </a:p>
        </p:txBody>
      </p:sp>
    </p:spTree>
    <p:extLst>
      <p:ext uri="{BB962C8B-B14F-4D97-AF65-F5344CB8AC3E}">
        <p14:creationId xmlns:p14="http://schemas.microsoft.com/office/powerpoint/2010/main" val="269444316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ontent Placeholder 7">
            <a:extLst>
              <a:ext uri="{FF2B5EF4-FFF2-40B4-BE49-F238E27FC236}">
                <a16:creationId xmlns:a16="http://schemas.microsoft.com/office/drawing/2014/main" id="{742922E6-F3D2-428A-90E1-1DC24A918C1F}"/>
              </a:ext>
            </a:extLst>
          </p:cNvPr>
          <p:cNvSpPr>
            <a:spLocks noGrp="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None/>
            </a:pPr>
            <a:endParaRPr lang="en-GB" altLang="en-US" dirty="0">
              <a:cs typeface="Arial" panose="020B0604020202020204" pitchFamily="34" charset="0"/>
            </a:endParaRPr>
          </a:p>
          <a:p>
            <a:pPr>
              <a:buNone/>
            </a:pPr>
            <a:endParaRPr lang="en-GB" altLang="en-US" dirty="0">
              <a:cs typeface="Arial" panose="020B0604020202020204" pitchFamily="34" charset="0"/>
            </a:endParaRPr>
          </a:p>
          <a:p>
            <a:pPr>
              <a:buNone/>
            </a:pPr>
            <a:endParaRPr lang="en-GB" altLang="en-US" dirty="0">
              <a:cs typeface="Arial" panose="020B0604020202020204" pitchFamily="34" charset="0"/>
            </a:endParaRPr>
          </a:p>
          <a:p>
            <a:pPr>
              <a:buNone/>
            </a:pPr>
            <a:endParaRPr lang="en-US" altLang="en-US" dirty="0">
              <a:cs typeface="Arial" panose="020B0604020202020204" pitchFamily="34" charset="0"/>
            </a:endParaRPr>
          </a:p>
          <a:p>
            <a:pPr>
              <a:buNone/>
            </a:pPr>
            <a:endParaRPr lang="en-US" altLang="en-US" dirty="0">
              <a:cs typeface="Arial" panose="020B0604020202020204" pitchFamily="34" charset="0"/>
            </a:endParaRPr>
          </a:p>
          <a:p>
            <a:pPr>
              <a:buNone/>
            </a:pPr>
            <a:r>
              <a:rPr lang="en-US" altLang="en-US" dirty="0">
                <a:cs typeface="Arial" panose="020B0604020202020204" pitchFamily="34" charset="0"/>
              </a:rPr>
              <a:t>Clarity of diseases</a:t>
            </a:r>
          </a:p>
          <a:p>
            <a:pPr>
              <a:buNone/>
            </a:pPr>
            <a:r>
              <a:rPr lang="en-US" altLang="en-US" dirty="0">
                <a:solidFill>
                  <a:srgbClr val="FF0000"/>
                </a:solidFill>
                <a:cs typeface="Arial" panose="020B0604020202020204" pitchFamily="34" charset="0"/>
              </a:rPr>
              <a:t>(or only symptoms?)</a:t>
            </a:r>
          </a:p>
          <a:p>
            <a:pPr>
              <a:buNone/>
            </a:pPr>
            <a:endParaRPr lang="en-US" altLang="en-US" sz="1400" dirty="0">
              <a:cs typeface="Arial" panose="020B0604020202020204" pitchFamily="34" charset="0"/>
            </a:endParaRPr>
          </a:p>
          <a:p>
            <a:pPr>
              <a:buNone/>
            </a:pPr>
            <a:r>
              <a:rPr lang="en-US" altLang="en-US" dirty="0">
                <a:cs typeface="Arial" panose="020B0604020202020204" pitchFamily="34" charset="0"/>
              </a:rPr>
              <a:t>Medicine, treatment to manage diseases</a:t>
            </a:r>
          </a:p>
          <a:p>
            <a:pPr>
              <a:buNone/>
            </a:pPr>
            <a:r>
              <a:rPr lang="en-US" altLang="en-US" dirty="0">
                <a:solidFill>
                  <a:srgbClr val="FF0000"/>
                </a:solidFill>
                <a:cs typeface="Arial" panose="020B0604020202020204" pitchFamily="34" charset="0"/>
              </a:rPr>
              <a:t>(or symptomatic relief – temporary?)</a:t>
            </a:r>
            <a:endParaRPr lang="en-GB" altLang="en-US" dirty="0">
              <a:cs typeface="Arial" panose="020B0604020202020204" pitchFamily="34" charset="0"/>
            </a:endParaRPr>
          </a:p>
          <a:p>
            <a:pPr marL="0" indent="0">
              <a:buNone/>
            </a:pPr>
            <a:endParaRPr lang="en-US" altLang="en-US" dirty="0">
              <a:cs typeface="Arial" panose="020B0604020202020204" pitchFamily="34" charset="0"/>
            </a:endParaRPr>
          </a:p>
        </p:txBody>
      </p:sp>
      <p:sp>
        <p:nvSpPr>
          <p:cNvPr id="23554" name="Text Placeholder 2">
            <a:extLst>
              <a:ext uri="{FF2B5EF4-FFF2-40B4-BE49-F238E27FC236}">
                <a16:creationId xmlns:a16="http://schemas.microsoft.com/office/drawing/2014/main" id="{B08FEEA2-22AE-44E2-A67C-45534978FC0A}"/>
              </a:ext>
            </a:extLst>
          </p:cNvPr>
          <p:cNvSpPr>
            <a:spLocks noGrp="1"/>
          </p:cNvSpPr>
          <p:nvPr>
            <p:ph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Font typeface="Arial" panose="020B0604020202020204" pitchFamily="34" charset="0"/>
              <a:buAutoNum type="arabicPeriod"/>
            </a:pPr>
            <a:r>
              <a:rPr lang="en-US" altLang="en-US" dirty="0">
                <a:cs typeface="Arial" panose="020B0604020202020204" pitchFamily="34" charset="0"/>
              </a:rPr>
              <a:t>Clarity of health (harmony in body, between self and body), how to stay healthy (clarity/resolution re. health)</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Effort for health (with the clarity of harmony in body, between self and body)</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Disease – Analysis of disease (disharmony) in the light of clarity/resolution)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Effort for getting rid of disease (ensuring the health of body) </a:t>
            </a:r>
          </a:p>
        </p:txBody>
      </p:sp>
      <p:sp>
        <p:nvSpPr>
          <p:cNvPr id="23555" name="Title 1">
            <a:extLst>
              <a:ext uri="{FF2B5EF4-FFF2-40B4-BE49-F238E27FC236}">
                <a16:creationId xmlns:a16="http://schemas.microsoft.com/office/drawing/2014/main" id="{BFA74D82-C424-4998-9969-8C73F552DE91}"/>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Problem-centric  Approach</a:t>
            </a:r>
            <a:endParaRPr lang="en-GB" altLang="en-US" dirty="0">
              <a:cs typeface="Arial" panose="020B0604020202020204" pitchFamily="34" charset="0"/>
            </a:endParaRPr>
          </a:p>
        </p:txBody>
      </p:sp>
      <p:sp>
        <p:nvSpPr>
          <p:cNvPr id="2" name="Content Placeholder 1">
            <a:extLst>
              <a:ext uri="{FF2B5EF4-FFF2-40B4-BE49-F238E27FC236}">
                <a16:creationId xmlns:a16="http://schemas.microsoft.com/office/drawing/2014/main" id="{74291533-37AB-473F-9A88-D41DB81C92B1}"/>
              </a:ext>
            </a:extLst>
          </p:cNvPr>
          <p:cNvSpPr>
            <a:spLocks noGrp="1"/>
          </p:cNvSpPr>
          <p:nvPr>
            <p:ph sz="quarter" idx="10"/>
          </p:nvPr>
        </p:nvSpPr>
        <p:spPr/>
        <p:txBody>
          <a:bodyPr/>
          <a:lstStyle/>
          <a:p>
            <a:r>
              <a:rPr lang="en-US" altLang="en-US" dirty="0">
                <a:cs typeface="Arial" panose="020B0604020202020204" pitchFamily="34" charset="0"/>
              </a:rPr>
              <a:t>Solution-centric Approach</a:t>
            </a:r>
            <a:endParaRPr lang="en-IN" dirty="0"/>
          </a:p>
        </p:txBody>
      </p:sp>
      <p:sp>
        <p:nvSpPr>
          <p:cNvPr id="7" name="Rectangle 6">
            <a:extLst>
              <a:ext uri="{FF2B5EF4-FFF2-40B4-BE49-F238E27FC236}">
                <a16:creationId xmlns:a16="http://schemas.microsoft.com/office/drawing/2014/main" id="{7B975E11-382B-4850-B787-C26D227E7A7F}"/>
              </a:ext>
            </a:extLst>
          </p:cNvPr>
          <p:cNvSpPr>
            <a:spLocks noChangeArrowheads="1"/>
          </p:cNvSpPr>
          <p:nvPr/>
        </p:nvSpPr>
        <p:spPr bwMode="auto">
          <a:xfrm>
            <a:off x="1638299" y="6032956"/>
            <a:ext cx="9144000" cy="430887"/>
          </a:xfrm>
          <a:prstGeom prst="rect">
            <a:avLst/>
          </a:prstGeom>
          <a:solidFill>
            <a:schemeClr val="bg1"/>
          </a:solidFill>
          <a:ln w="9525">
            <a:solidFill>
              <a:schemeClr val="tx1"/>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200" dirty="0"/>
              <a:t>For example, To ensure health, which approach is appropriate?</a:t>
            </a:r>
          </a:p>
        </p:txBody>
      </p:sp>
    </p:spTree>
    <p:extLst>
      <p:ext uri="{BB962C8B-B14F-4D97-AF65-F5344CB8AC3E}">
        <p14:creationId xmlns:p14="http://schemas.microsoft.com/office/powerpoint/2010/main" val="11735059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ontent Placeholder 7">
            <a:extLst>
              <a:ext uri="{FF2B5EF4-FFF2-40B4-BE49-F238E27FC236}">
                <a16:creationId xmlns:a16="http://schemas.microsoft.com/office/drawing/2014/main" id="{742922E6-F3D2-428A-90E1-1DC24A918C1F}"/>
              </a:ext>
            </a:extLst>
          </p:cNvPr>
          <p:cNvSpPr>
            <a:spLocks noGrp="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None/>
            </a:pPr>
            <a:r>
              <a:rPr lang="en-GB" altLang="en-US" b="1" dirty="0">
                <a:cs typeface="Arial" panose="020B0604020202020204" pitchFamily="34" charset="0"/>
              </a:rPr>
              <a:t>Problem-centric Approach</a:t>
            </a:r>
          </a:p>
          <a:p>
            <a:pPr>
              <a:buNone/>
            </a:pPr>
            <a:endParaRPr lang="en-GB" altLang="en-US" dirty="0">
              <a:cs typeface="Arial" panose="020B0604020202020204" pitchFamily="34" charset="0"/>
            </a:endParaRPr>
          </a:p>
          <a:p>
            <a:pPr>
              <a:buNone/>
            </a:pPr>
            <a:endParaRPr lang="en-GB" altLang="en-US" dirty="0">
              <a:cs typeface="Arial" panose="020B0604020202020204" pitchFamily="34" charset="0"/>
            </a:endParaRPr>
          </a:p>
          <a:p>
            <a:pPr>
              <a:buNone/>
            </a:pPr>
            <a:endParaRPr lang="en-US" altLang="en-US" dirty="0">
              <a:cs typeface="Arial" panose="020B0604020202020204" pitchFamily="34" charset="0"/>
            </a:endParaRPr>
          </a:p>
          <a:p>
            <a:pPr>
              <a:buNone/>
            </a:pPr>
            <a:endParaRPr lang="en-US" altLang="en-US" dirty="0">
              <a:cs typeface="Arial" panose="020B0604020202020204" pitchFamily="34" charset="0"/>
            </a:endParaRPr>
          </a:p>
          <a:p>
            <a:pPr>
              <a:buNone/>
            </a:pPr>
            <a:r>
              <a:rPr lang="en-US" altLang="en-US" dirty="0">
                <a:cs typeface="Arial" panose="020B0604020202020204" pitchFamily="34" charset="0"/>
              </a:rPr>
              <a:t>Problem</a:t>
            </a:r>
          </a:p>
          <a:p>
            <a:pPr>
              <a:buNone/>
            </a:pPr>
            <a:r>
              <a:rPr lang="en-US" altLang="en-US" dirty="0">
                <a:solidFill>
                  <a:srgbClr val="FF0000"/>
                </a:solidFill>
                <a:cs typeface="Arial" panose="020B0604020202020204" pitchFamily="34" charset="0"/>
              </a:rPr>
              <a:t>(or only symptom?)</a:t>
            </a:r>
          </a:p>
          <a:p>
            <a:pPr>
              <a:buNone/>
            </a:pPr>
            <a:endParaRPr lang="en-US" altLang="en-US" sz="1400" dirty="0">
              <a:cs typeface="Arial" panose="020B0604020202020204" pitchFamily="34" charset="0"/>
            </a:endParaRPr>
          </a:p>
          <a:p>
            <a:pPr>
              <a:buNone/>
            </a:pPr>
            <a:r>
              <a:rPr lang="en-US" altLang="en-US" dirty="0">
                <a:cs typeface="Arial" panose="020B0604020202020204" pitchFamily="34" charset="0"/>
              </a:rPr>
              <a:t>Solution</a:t>
            </a:r>
          </a:p>
          <a:p>
            <a:pPr>
              <a:buNone/>
            </a:pPr>
            <a:r>
              <a:rPr lang="en-US" altLang="en-US" dirty="0">
                <a:solidFill>
                  <a:srgbClr val="FF0000"/>
                </a:solidFill>
                <a:cs typeface="Arial" panose="020B0604020202020204" pitchFamily="34" charset="0"/>
              </a:rPr>
              <a:t>(or symptomatic relief – temporary?)</a:t>
            </a:r>
            <a:endParaRPr lang="en-GB" altLang="en-US" dirty="0">
              <a:cs typeface="Arial" panose="020B0604020202020204" pitchFamily="34" charset="0"/>
            </a:endParaRPr>
          </a:p>
          <a:p>
            <a:pPr marL="0" indent="0">
              <a:buNone/>
            </a:pPr>
            <a:endParaRPr lang="en-US" altLang="en-US" dirty="0">
              <a:cs typeface="Arial" panose="020B0604020202020204" pitchFamily="34" charset="0"/>
            </a:endParaRPr>
          </a:p>
        </p:txBody>
      </p:sp>
      <p:sp>
        <p:nvSpPr>
          <p:cNvPr id="23554" name="Text Placeholder 2">
            <a:extLst>
              <a:ext uri="{FF2B5EF4-FFF2-40B4-BE49-F238E27FC236}">
                <a16:creationId xmlns:a16="http://schemas.microsoft.com/office/drawing/2014/main" id="{B08FEEA2-22AE-44E2-A67C-45534978FC0A}"/>
              </a:ext>
            </a:extLst>
          </p:cNvPr>
          <p:cNvSpPr>
            <a:spLocks noGrp="1"/>
          </p:cNvSpPr>
          <p:nvPr>
            <p:ph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b="1" dirty="0">
                <a:cs typeface="Arial" panose="020B0604020202020204" pitchFamily="34" charset="0"/>
              </a:rPr>
              <a:t>Solution-centric Approach</a:t>
            </a:r>
          </a:p>
          <a:p>
            <a:pPr marL="0" indent="0">
              <a:buNone/>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Clarity of All Encompassing 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Effort for All Encompassing 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Problem – Analysis in the light of All Encompassing Resolution</a:t>
            </a:r>
          </a:p>
          <a:p>
            <a:pPr marL="457200" indent="-457200">
              <a:buFont typeface="Arial" panose="020B0604020202020204" pitchFamily="34" charset="0"/>
              <a:buAutoNum type="arabicPeriod"/>
            </a:pPr>
            <a:endParaRPr lang="en-US" altLang="en-US" dirty="0">
              <a:cs typeface="Arial" panose="020B0604020202020204" pitchFamily="34" charset="0"/>
            </a:endParaRPr>
          </a:p>
          <a:p>
            <a:pPr marL="457200" indent="-457200">
              <a:buFont typeface="Arial" panose="020B0604020202020204" pitchFamily="34" charset="0"/>
              <a:buAutoNum type="arabicPeriod"/>
            </a:pPr>
            <a:r>
              <a:rPr lang="en-US" altLang="en-US" dirty="0">
                <a:cs typeface="Arial" panose="020B0604020202020204" pitchFamily="34" charset="0"/>
              </a:rPr>
              <a:t>Effort for getting rid of problem</a:t>
            </a:r>
          </a:p>
        </p:txBody>
      </p:sp>
      <p:sp>
        <p:nvSpPr>
          <p:cNvPr id="23555" name="Title 1">
            <a:extLst>
              <a:ext uri="{FF2B5EF4-FFF2-40B4-BE49-F238E27FC236}">
                <a16:creationId xmlns:a16="http://schemas.microsoft.com/office/drawing/2014/main" id="{BFA74D82-C424-4998-9969-8C73F552DE91}"/>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Current  Approach</a:t>
            </a:r>
            <a:endParaRPr lang="en-GB" altLang="en-US" dirty="0">
              <a:cs typeface="Arial" panose="020B0604020202020204" pitchFamily="34" charset="0"/>
            </a:endParaRPr>
          </a:p>
        </p:txBody>
      </p:sp>
      <p:sp>
        <p:nvSpPr>
          <p:cNvPr id="2" name="Content Placeholder 1">
            <a:extLst>
              <a:ext uri="{FF2B5EF4-FFF2-40B4-BE49-F238E27FC236}">
                <a16:creationId xmlns:a16="http://schemas.microsoft.com/office/drawing/2014/main" id="{74291533-37AB-473F-9A88-D41DB81C92B1}"/>
              </a:ext>
            </a:extLst>
          </p:cNvPr>
          <p:cNvSpPr>
            <a:spLocks noGrp="1"/>
          </p:cNvSpPr>
          <p:nvPr>
            <p:ph sz="quarter" idx="10"/>
          </p:nvPr>
        </p:nvSpPr>
        <p:spPr/>
        <p:txBody>
          <a:bodyPr/>
          <a:lstStyle/>
          <a:p>
            <a:r>
              <a:rPr lang="en-US" altLang="en-US" dirty="0">
                <a:cs typeface="Arial" panose="020B0604020202020204" pitchFamily="34" charset="0"/>
              </a:rPr>
              <a:t>Work to be Done in Society</a:t>
            </a:r>
            <a:endParaRPr lang="en-IN" dirty="0"/>
          </a:p>
        </p:txBody>
      </p:sp>
      <p:sp>
        <p:nvSpPr>
          <p:cNvPr id="7" name="Rectangle 6">
            <a:extLst>
              <a:ext uri="{FF2B5EF4-FFF2-40B4-BE49-F238E27FC236}">
                <a16:creationId xmlns:a16="http://schemas.microsoft.com/office/drawing/2014/main" id="{7B975E11-382B-4850-B787-C26D227E7A7F}"/>
              </a:ext>
            </a:extLst>
          </p:cNvPr>
          <p:cNvSpPr>
            <a:spLocks noChangeArrowheads="1"/>
          </p:cNvSpPr>
          <p:nvPr/>
        </p:nvSpPr>
        <p:spPr bwMode="auto">
          <a:xfrm>
            <a:off x="1638299" y="5106987"/>
            <a:ext cx="9144000" cy="14462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200" dirty="0"/>
              <a:t>Is this approach enough or something more is required?</a:t>
            </a:r>
          </a:p>
          <a:p>
            <a:pPr eaLnBrk="1" hangingPunct="1"/>
            <a:r>
              <a:rPr lang="en-US" altLang="en-US" sz="2200" dirty="0"/>
              <a:t>All 4 steps are necessary or something can be left out or added?</a:t>
            </a:r>
          </a:p>
          <a:p>
            <a:pPr eaLnBrk="1" hangingPunct="1"/>
            <a:r>
              <a:rPr lang="en-US" altLang="en-US" sz="2200" dirty="0"/>
              <a:t>What would be the order (3-4 then 1-2 or 1-2 then 3-4)</a:t>
            </a:r>
          </a:p>
          <a:p>
            <a:pPr eaLnBrk="1" hangingPunct="1"/>
            <a:r>
              <a:rPr lang="en-US" altLang="en-US" sz="2200" dirty="0"/>
              <a:t>What are we doing today?</a:t>
            </a:r>
          </a:p>
        </p:txBody>
      </p:sp>
    </p:spTree>
    <p:extLst>
      <p:ext uri="{BB962C8B-B14F-4D97-AF65-F5344CB8AC3E}">
        <p14:creationId xmlns:p14="http://schemas.microsoft.com/office/powerpoint/2010/main" val="214923623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444C22D3-F74A-4A5D-B76C-68B3C003332E}"/>
              </a:ext>
            </a:extLst>
          </p:cNvPr>
          <p:cNvSpPr>
            <a:spLocks noGrp="1" noChangeArrowheads="1"/>
          </p:cNvSpPr>
          <p:nvPr>
            <p:ph type="title"/>
          </p:nvPr>
        </p:nvSpPr>
        <p:spPr bwMode="auto">
          <a:xfrm>
            <a:off x="0" y="76200"/>
            <a:ext cx="121920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N" altLang="en-US" dirty="0"/>
              <a:t>Should Education help Students to Develop Holistically?</a:t>
            </a:r>
            <a:endParaRPr lang="en-US" altLang="en-US" dirty="0"/>
          </a:p>
        </p:txBody>
      </p:sp>
      <p:sp>
        <p:nvSpPr>
          <p:cNvPr id="86019" name="Text Placeholder 3">
            <a:extLst>
              <a:ext uri="{FF2B5EF4-FFF2-40B4-BE49-F238E27FC236}">
                <a16:creationId xmlns:a16="http://schemas.microsoft.com/office/drawing/2014/main" id="{6EDCF39B-69A2-480C-B375-45374FF83F81}"/>
              </a:ext>
            </a:extLst>
          </p:cNvPr>
          <p:cNvSpPr>
            <a:spLocks noGrp="1" noChangeArrowheads="1"/>
          </p:cNvSpPr>
          <p:nvPr>
            <p:ph type="body" sz="quarter" idx="13"/>
          </p:nvPr>
        </p:nvSpPr>
        <p:spPr bwMode="auto"/>
        <p:txBody>
          <a:bodyPr vert="horz" wrap="square" lIns="91440" tIns="45720" rIns="91440" bIns="45720" numCol="1" anchor="t" anchorCtr="0" compatLnSpc="1">
            <a:prstTxWarp prst="textNoShape">
              <a:avLst/>
            </a:prstTxWarp>
            <a:normAutofit lnSpcReduction="10000"/>
          </a:bodyPr>
          <a:lstStyle/>
          <a:p>
            <a:pPr marL="0" indent="0">
              <a:buFont typeface="Symbol" pitchFamily="18" charset="2"/>
              <a:buNone/>
              <a:defRPr/>
            </a:pPr>
            <a:r>
              <a:rPr lang="en-IN" altLang="en-US" b="1" dirty="0"/>
              <a:t>Understanding	</a:t>
            </a:r>
            <a:r>
              <a:rPr lang="en-IN" altLang="en-US" dirty="0"/>
              <a:t>What to do, 	</a:t>
            </a:r>
            <a:r>
              <a:rPr lang="en-IN" altLang="en-US" b="1" dirty="0"/>
              <a:t>Values</a:t>
            </a:r>
            <a:r>
              <a:rPr lang="en-IN" altLang="en-US" dirty="0"/>
              <a:t>	</a:t>
            </a:r>
            <a:r>
              <a:rPr lang="en-IN" altLang="en-US" b="1" dirty="0"/>
              <a:t>			Value Education</a:t>
            </a:r>
          </a:p>
          <a:p>
            <a:pPr marL="0" indent="0">
              <a:buNone/>
              <a:defRPr/>
            </a:pPr>
            <a:r>
              <a:rPr lang="en-IN" altLang="en-US" b="1" dirty="0"/>
              <a:t>Learning		</a:t>
            </a:r>
            <a:r>
              <a:rPr lang="en-IN" altLang="en-US" dirty="0"/>
              <a:t>How to do, 	</a:t>
            </a:r>
            <a:r>
              <a:rPr lang="en-IN" altLang="en-US" b="1" dirty="0"/>
              <a:t>Skills</a:t>
            </a:r>
            <a:r>
              <a:rPr lang="en-IN" altLang="en-US" dirty="0"/>
              <a:t> </a:t>
            </a:r>
            <a:r>
              <a:rPr lang="en-IN" altLang="en-US" b="1" dirty="0">
                <a:sym typeface="Wingdings" panose="05000000000000000000" pitchFamily="2" charset="2"/>
              </a:rPr>
              <a:t>guided by Values </a:t>
            </a:r>
            <a:r>
              <a:rPr lang="en-IN" altLang="en-US" b="1" dirty="0"/>
              <a:t>	Skill Development</a:t>
            </a:r>
            <a:endParaRPr lang="en-IN" altLang="en-US" dirty="0"/>
          </a:p>
          <a:p>
            <a:pPr marL="0" indent="0">
              <a:buFont typeface="Symbol" pitchFamily="18" charset="2"/>
              <a:buNone/>
              <a:defRPr/>
            </a:pPr>
            <a:r>
              <a:rPr lang="en-IN" altLang="en-US" b="1" dirty="0"/>
              <a:t>Doing					</a:t>
            </a:r>
            <a:r>
              <a:rPr lang="en-IN" altLang="en-US" b="1" dirty="0">
                <a:sym typeface="Wingdings" panose="05000000000000000000" pitchFamily="2" charset="2"/>
              </a:rPr>
              <a:t>Guided by Values</a:t>
            </a:r>
            <a:r>
              <a:rPr lang="en-IN" altLang="en-US" dirty="0">
                <a:sym typeface="Wingdings" panose="05000000000000000000" pitchFamily="2" charset="2"/>
              </a:rPr>
              <a:t>		</a:t>
            </a:r>
            <a:r>
              <a:rPr lang="en-IN" altLang="en-US" b="1" dirty="0">
                <a:sym typeface="Wingdings" panose="05000000000000000000" pitchFamily="2" charset="2"/>
              </a:rPr>
              <a:t>Practice</a:t>
            </a:r>
            <a:endParaRPr lang="en-IN" altLang="en-US" b="1" dirty="0"/>
          </a:p>
          <a:p>
            <a:pPr>
              <a:buFont typeface="Symbol" pitchFamily="18" charset="2"/>
              <a:buNone/>
              <a:defRPr/>
            </a:pPr>
            <a:endParaRPr lang="en-IN" dirty="0">
              <a:latin typeface="Arial" charset="0"/>
              <a:cs typeface="Arial" charset="0"/>
            </a:endParaRPr>
          </a:p>
          <a:p>
            <a:pPr>
              <a:buFont typeface="Symbol" pitchFamily="18" charset="2"/>
              <a:buNone/>
              <a:defRPr/>
            </a:pPr>
            <a:r>
              <a:rPr lang="en-IN" dirty="0">
                <a:latin typeface="Arial" charset="0"/>
                <a:cs typeface="Arial" charset="0"/>
              </a:rPr>
              <a:t>The problems around you are 	more due to lack of skills?</a:t>
            </a:r>
          </a:p>
          <a:p>
            <a:pPr>
              <a:buFont typeface="Symbol" pitchFamily="18" charset="2"/>
              <a:buNone/>
              <a:defRPr/>
            </a:pPr>
            <a:r>
              <a:rPr lang="en-IN" dirty="0">
                <a:latin typeface="Arial" charset="0"/>
                <a:cs typeface="Arial" charset="0"/>
              </a:rPr>
              <a:t>				         or	more due to lack of values?</a:t>
            </a:r>
          </a:p>
          <a:p>
            <a:pPr>
              <a:buFont typeface="Symbol" pitchFamily="18" charset="2"/>
              <a:buNone/>
              <a:defRPr/>
            </a:pPr>
            <a:endParaRPr lang="en-IN" dirty="0">
              <a:latin typeface="Arial" charset="0"/>
              <a:cs typeface="Arial" charset="0"/>
            </a:endParaRPr>
          </a:p>
          <a:p>
            <a:pPr>
              <a:buFont typeface="Symbol" pitchFamily="18" charset="2"/>
              <a:buNone/>
              <a:defRPr/>
            </a:pPr>
            <a:r>
              <a:rPr lang="en-IN" dirty="0">
                <a:latin typeface="Arial" charset="0"/>
                <a:cs typeface="Arial" charset="0"/>
              </a:rPr>
              <a:t>Are both, values and skills, required?</a:t>
            </a:r>
          </a:p>
          <a:p>
            <a:pPr>
              <a:buFont typeface="Symbol" pitchFamily="18" charset="2"/>
              <a:buNone/>
              <a:defRPr/>
            </a:pPr>
            <a:r>
              <a:rPr lang="en-IN" dirty="0">
                <a:latin typeface="Arial" charset="0"/>
                <a:cs typeface="Arial" charset="0"/>
              </a:rPr>
              <a:t>	Both are required; Values and skills are complementary to each other</a:t>
            </a:r>
          </a:p>
          <a:p>
            <a:pPr>
              <a:buFont typeface="Symbol" pitchFamily="18" charset="2"/>
              <a:buNone/>
              <a:defRPr/>
            </a:pPr>
            <a:endParaRPr lang="en-IN" dirty="0">
              <a:latin typeface="Arial" charset="0"/>
              <a:cs typeface="Arial" charset="0"/>
            </a:endParaRPr>
          </a:p>
          <a:p>
            <a:pPr>
              <a:buFont typeface="Symbol" pitchFamily="18" charset="2"/>
              <a:buNone/>
              <a:defRPr/>
            </a:pPr>
            <a:r>
              <a:rPr lang="en-IN" dirty="0">
                <a:latin typeface="Arial" charset="0"/>
                <a:cs typeface="Arial" charset="0"/>
              </a:rPr>
              <a:t>If both are required, then what is the priority?</a:t>
            </a:r>
          </a:p>
          <a:p>
            <a:pPr>
              <a:buFont typeface="Symbol" pitchFamily="18" charset="2"/>
              <a:buNone/>
              <a:defRPr/>
            </a:pPr>
            <a:r>
              <a:rPr lang="en-IN" dirty="0">
                <a:latin typeface="Arial" charset="0"/>
                <a:cs typeface="Arial" charset="0"/>
              </a:rPr>
              <a:t>	Values (what to do) first, then skills (how to do), but both are required</a:t>
            </a:r>
          </a:p>
          <a:p>
            <a:pPr>
              <a:buFont typeface="Symbol" pitchFamily="18" charset="2"/>
              <a:buNone/>
              <a:defRPr/>
            </a:pPr>
            <a:endParaRPr lang="en-IN" dirty="0">
              <a:latin typeface="Arial" charset="0"/>
              <a:cs typeface="Arial" charset="0"/>
            </a:endParaRPr>
          </a:p>
          <a:p>
            <a:pPr>
              <a:buFont typeface="Symbol" pitchFamily="18" charset="2"/>
              <a:buNone/>
              <a:defRPr/>
            </a:pPr>
            <a:r>
              <a:rPr lang="en-IN" dirty="0">
                <a:latin typeface="Arial" charset="0"/>
                <a:cs typeface="Arial" charset="0"/>
              </a:rPr>
              <a:t>What is the state in present-day education?</a:t>
            </a:r>
          </a:p>
          <a:p>
            <a:pPr>
              <a:buFont typeface="Symbol" pitchFamily="18" charset="2"/>
              <a:buNone/>
              <a:defRPr/>
            </a:pPr>
            <a:r>
              <a:rPr lang="en-IN" dirty="0">
                <a:latin typeface="Arial" charset="0"/>
                <a:cs typeface="Arial" charset="0"/>
              </a:rPr>
              <a:t>	Education has become skill-biased</a:t>
            </a:r>
          </a:p>
          <a:p>
            <a:pPr>
              <a:buFont typeface="Symbol" pitchFamily="18" charset="2"/>
              <a:buNone/>
              <a:defRPr/>
            </a:pPr>
            <a:r>
              <a:rPr lang="en-IN" dirty="0">
                <a:latin typeface="Arial" charset="0"/>
                <a:cs typeface="Arial" charset="0"/>
              </a:rPr>
              <a:t>	(there is a need to make appropriate changes)</a:t>
            </a:r>
          </a:p>
          <a:p>
            <a:pPr marL="0" indent="0">
              <a:buFont typeface="Symbol" pitchFamily="18" charset="2"/>
              <a:buNone/>
              <a:defRPr/>
            </a:pPr>
            <a:endParaRPr lang="en-IN" alt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19">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8601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019">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019">
                                            <p:txEl>
                                              <p:pRg st="13" end="1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86019">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86019">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86019">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6019">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12934D-5D73-4BF4-8C92-238881978B22}"/>
              </a:ext>
            </a:extLst>
          </p:cNvPr>
          <p:cNvSpPr>
            <a:spLocks noGrp="1"/>
          </p:cNvSpPr>
          <p:nvPr>
            <p:ph sz="half" idx="1"/>
          </p:nvPr>
        </p:nvSpPr>
        <p:spPr>
          <a:prstGeom prst="rect">
            <a:avLst/>
          </a:prstGeom>
        </p:spPr>
        <p:txBody>
          <a:bodyPr/>
          <a:lstStyle/>
          <a:p>
            <a:pPr marL="0" indent="0">
              <a:buNone/>
            </a:pPr>
            <a:endParaRPr lang="en-IN" dirty="0"/>
          </a:p>
        </p:txBody>
      </p:sp>
      <p:sp>
        <p:nvSpPr>
          <p:cNvPr id="2" name="Content Placeholder 1">
            <a:extLst>
              <a:ext uri="{FF2B5EF4-FFF2-40B4-BE49-F238E27FC236}">
                <a16:creationId xmlns:a16="http://schemas.microsoft.com/office/drawing/2014/main" id="{088A2124-4AE6-4657-B737-92ECCA028D16}"/>
              </a:ext>
            </a:extLst>
          </p:cNvPr>
          <p:cNvSpPr>
            <a:spLocks noGrp="1"/>
          </p:cNvSpPr>
          <p:nvPr>
            <p:ph sz="half" idx="2"/>
          </p:nvPr>
        </p:nvSpPr>
        <p:spPr/>
        <p:txBody>
          <a:bodyPr/>
          <a:lstStyle/>
          <a:p>
            <a:pPr marL="457200" indent="-457200">
              <a:buNone/>
            </a:pPr>
            <a:r>
              <a:rPr lang="en-US" altLang="en-US" sz="2400" b="1" dirty="0">
                <a:latin typeface="Kruti Dev 010" pitchFamily="2" charset="0"/>
              </a:rPr>
              <a:t>1- lek/</a:t>
            </a:r>
            <a:r>
              <a:rPr lang="en-US" altLang="en-US" sz="2400" b="1" dirty="0" err="1">
                <a:latin typeface="Kruti Dev 010" pitchFamily="2" charset="0"/>
              </a:rPr>
              <a:t>kku</a:t>
            </a:r>
            <a:r>
              <a:rPr lang="en-US" altLang="en-US" sz="2400" b="1" dirty="0">
                <a:latin typeface="Kruti Dev 010" pitchFamily="2" charset="0"/>
              </a:rPr>
              <a:t> dh </a:t>
            </a:r>
            <a:r>
              <a:rPr lang="en-US" altLang="en-US" sz="2400" b="1" dirty="0" err="1">
                <a:latin typeface="Kruti Dev 010" pitchFamily="2" charset="0"/>
              </a:rPr>
              <a:t>Li’Vrk</a:t>
            </a:r>
            <a:endParaRPr lang="en-US" altLang="en-US" sz="2400" b="1" dirty="0">
              <a:latin typeface="Kruti Dev 010" pitchFamily="2" charset="0"/>
            </a:endParaRPr>
          </a:p>
          <a:p>
            <a:pPr marL="457200" indent="-457200">
              <a:buNone/>
            </a:pPr>
            <a:r>
              <a:rPr lang="en-US" altLang="en-US" sz="2400" b="1" dirty="0">
                <a:solidFill>
                  <a:srgbClr val="1E00AA"/>
                </a:solidFill>
                <a:latin typeface="Kruti Dev 010" pitchFamily="2" charset="0"/>
              </a:rPr>
              <a:t>	</a:t>
            </a:r>
            <a:r>
              <a:rPr lang="en-US" altLang="en-US" sz="2400" b="1" dirty="0" err="1">
                <a:solidFill>
                  <a:srgbClr val="1E00AA"/>
                </a:solidFill>
                <a:latin typeface="Kruti Dev 010" pitchFamily="2" charset="0"/>
              </a:rPr>
              <a:t>Ekuoh</a:t>
            </a:r>
            <a:r>
              <a:rPr lang="en-US" altLang="en-US" sz="2400" b="1" dirty="0">
                <a:solidFill>
                  <a:srgbClr val="1E00AA"/>
                </a:solidFill>
                <a:latin typeface="Kruti Dev 010" pitchFamily="2" charset="0"/>
              </a:rPr>
              <a:t>; </a:t>
            </a:r>
            <a:r>
              <a:rPr lang="en-US" altLang="en-US" sz="2400" b="1" dirty="0">
                <a:solidFill>
                  <a:srgbClr val="1E00AA"/>
                </a:solidFill>
                <a:latin typeface="Kruti Dev 010" pitchFamily="2" charset="0"/>
                <a:cs typeface="Arial" panose="020B0604020202020204" pitchFamily="34" charset="0"/>
              </a:rPr>
              <a:t>y{; dh </a:t>
            </a:r>
            <a:r>
              <a:rPr lang="en-US" altLang="en-US" sz="2400" b="1" dirty="0" err="1">
                <a:solidFill>
                  <a:srgbClr val="1E00AA"/>
                </a:solidFill>
                <a:latin typeface="Kruti Dev 010" pitchFamily="2" charset="0"/>
                <a:cs typeface="Arial" panose="020B0604020202020204" pitchFamily="34" charset="0"/>
              </a:rPr>
              <a:t>igpku</a:t>
            </a:r>
            <a:endParaRPr lang="en-US" altLang="en-US" sz="2400" b="1" dirty="0">
              <a:solidFill>
                <a:srgbClr val="1E00AA"/>
              </a:solidFill>
              <a:latin typeface="Kruti Dev 010" pitchFamily="2" charset="0"/>
              <a:cs typeface="Arial" panose="020B0604020202020204" pitchFamily="34" charset="0"/>
            </a:endParaRPr>
          </a:p>
          <a:p>
            <a:pPr marL="457200" indent="-457200">
              <a:buNone/>
            </a:pPr>
            <a:r>
              <a:rPr lang="en-US" altLang="en-US" sz="2400" b="1" dirty="0">
                <a:solidFill>
                  <a:srgbClr val="1E00AA"/>
                </a:solidFill>
                <a:latin typeface="Kruti Dev 010" pitchFamily="2" charset="0"/>
                <a:cs typeface="Arial" panose="020B0604020202020204" pitchFamily="34" charset="0"/>
              </a:rPr>
              <a:t>	---</a:t>
            </a:r>
            <a:r>
              <a:rPr lang="en-US" altLang="en-US" sz="2400" b="1" dirty="0" err="1">
                <a:solidFill>
                  <a:srgbClr val="1E00AA"/>
                </a:solidFill>
                <a:latin typeface="Kruti Dev 010" pitchFamily="2" charset="0"/>
                <a:cs typeface="Arial" panose="020B0604020202020204" pitchFamily="34" charset="0"/>
              </a:rPr>
              <a:t>iwfrZ</a:t>
            </a:r>
            <a:r>
              <a:rPr lang="en-US" altLang="en-US" sz="2400" b="1" dirty="0">
                <a:solidFill>
                  <a:srgbClr val="1E00AA"/>
                </a:solidFill>
                <a:latin typeface="Kruti Dev 010" pitchFamily="2" charset="0"/>
                <a:cs typeface="Arial" panose="020B0604020202020204" pitchFamily="34" charset="0"/>
              </a:rPr>
              <a:t> dk </a:t>
            </a:r>
            <a:r>
              <a:rPr lang="en-US" altLang="en-US" sz="2400" b="1" dirty="0" err="1">
                <a:solidFill>
                  <a:srgbClr val="1E00AA"/>
                </a:solidFill>
                <a:latin typeface="Kruti Dev 010" pitchFamily="2" charset="0"/>
                <a:cs typeface="Arial" panose="020B0604020202020204" pitchFamily="34" charset="0"/>
              </a:rPr>
              <a:t>dk;ZØe</a:t>
            </a:r>
            <a:endParaRPr lang="en-GB" altLang="en-US" sz="2400" b="1" dirty="0">
              <a:solidFill>
                <a:srgbClr val="1E00AA"/>
              </a:solidFill>
            </a:endParaRPr>
          </a:p>
          <a:p>
            <a:pPr marL="457200" indent="-457200">
              <a:buNone/>
            </a:pPr>
            <a:r>
              <a:rPr lang="en-US" altLang="en-US" sz="2400" b="1" dirty="0">
                <a:latin typeface="Kruti Dev 010" pitchFamily="2" charset="0"/>
              </a:rPr>
              <a:t>2- lek/</a:t>
            </a:r>
            <a:r>
              <a:rPr lang="en-US" altLang="en-US" sz="2400" b="1" dirty="0" err="1">
                <a:latin typeface="Kruti Dev 010" pitchFamily="2" charset="0"/>
              </a:rPr>
              <a:t>kku</a:t>
            </a:r>
            <a:r>
              <a:rPr lang="en-US" altLang="en-US" sz="2400" b="1" dirty="0">
                <a:latin typeface="Kruti Dev 010" pitchFamily="2" charset="0"/>
              </a:rPr>
              <a:t> ds </a:t>
            </a:r>
            <a:r>
              <a:rPr lang="en-US" altLang="en-US" sz="2400" b="1" dirty="0" err="1">
                <a:latin typeface="Kruti Dev 010" pitchFamily="2" charset="0"/>
              </a:rPr>
              <a:t>fy</a:t>
            </a:r>
            <a:r>
              <a:rPr lang="en-US" altLang="en-US" sz="2400" b="1" dirty="0">
                <a:latin typeface="Kruti Dev 010" pitchFamily="2" charset="0"/>
              </a:rPr>
              <a:t>, </a:t>
            </a:r>
            <a:r>
              <a:rPr lang="en-US" altLang="en-US" sz="2400" b="1" dirty="0" err="1">
                <a:latin typeface="Kruti Dev 010" pitchFamily="2" charset="0"/>
              </a:rPr>
              <a:t>iz;kl</a:t>
            </a:r>
            <a:endParaRPr lang="en-US" altLang="en-US" sz="2400" b="1" dirty="0">
              <a:latin typeface="Kruti Dev 010" pitchFamily="2" charset="0"/>
            </a:endParaRPr>
          </a:p>
          <a:p>
            <a:pPr marL="457200" indent="-457200">
              <a:buNone/>
            </a:pPr>
            <a:r>
              <a:rPr lang="en-US" altLang="en-US" sz="2400" b="1" dirty="0">
                <a:latin typeface="Kruti Dev 010" pitchFamily="2" charset="0"/>
              </a:rPr>
              <a:t>	</a:t>
            </a:r>
            <a:r>
              <a:rPr lang="en-US" altLang="en-US" sz="2400" b="1" dirty="0" err="1">
                <a:solidFill>
                  <a:srgbClr val="1E00AA"/>
                </a:solidFill>
                <a:latin typeface="Kruti Dev 010" pitchFamily="2" charset="0"/>
              </a:rPr>
              <a:t>ekuoh</a:t>
            </a:r>
            <a:r>
              <a:rPr lang="en-US" altLang="en-US" sz="2400" b="1" dirty="0">
                <a:solidFill>
                  <a:srgbClr val="1E00AA"/>
                </a:solidFill>
                <a:latin typeface="Kruti Dev 010" pitchFamily="2" charset="0"/>
              </a:rPr>
              <a:t>; </a:t>
            </a:r>
            <a:r>
              <a:rPr lang="en-US" altLang="en-US" sz="2400" b="1" dirty="0" err="1">
                <a:solidFill>
                  <a:srgbClr val="1E00AA"/>
                </a:solidFill>
                <a:latin typeface="Kruti Dev 010" pitchFamily="2" charset="0"/>
                <a:cs typeface="Arial" panose="020B0604020202020204" pitchFamily="34" charset="0"/>
              </a:rPr>
              <a:t>f”k</a:t>
            </a:r>
            <a:r>
              <a:rPr lang="en-US" altLang="en-US" sz="2400" b="1" dirty="0">
                <a:solidFill>
                  <a:srgbClr val="1E00AA"/>
                </a:solidFill>
                <a:latin typeface="Kruti Dev 010" pitchFamily="2" charset="0"/>
                <a:cs typeface="Arial" panose="020B0604020202020204" pitchFamily="34" charset="0"/>
              </a:rPr>
              <a:t>{</a:t>
            </a:r>
            <a:r>
              <a:rPr lang="en-US" altLang="en-US" sz="2400" b="1" dirty="0" err="1">
                <a:solidFill>
                  <a:srgbClr val="1E00AA"/>
                </a:solidFill>
                <a:latin typeface="Kruti Dev 010" pitchFamily="2" charset="0"/>
                <a:cs typeface="Arial" panose="020B0604020202020204" pitchFamily="34" charset="0"/>
              </a:rPr>
              <a:t>kk&amp;laLdkj</a:t>
            </a:r>
            <a:r>
              <a:rPr lang="en-US" altLang="en-US" sz="2400" b="1" dirty="0">
                <a:solidFill>
                  <a:srgbClr val="1E00AA"/>
                </a:solidFill>
                <a:latin typeface="Kruti Dev 010" pitchFamily="2" charset="0"/>
                <a:cs typeface="Arial" panose="020B0604020202020204" pitchFamily="34" charset="0"/>
              </a:rPr>
              <a:t> </a:t>
            </a:r>
            <a:endParaRPr lang="hi-IN" altLang="en-US" sz="2400" b="1" dirty="0">
              <a:solidFill>
                <a:srgbClr val="1E00AA"/>
              </a:solidFill>
              <a:latin typeface="Kruti Dev 010" pitchFamily="2" charset="0"/>
              <a:cs typeface="Arial" panose="020B0604020202020204" pitchFamily="34" charset="0"/>
            </a:endParaRPr>
          </a:p>
          <a:p>
            <a:pPr marL="457200" indent="-457200">
              <a:buNone/>
            </a:pPr>
            <a:r>
              <a:rPr lang="hi-IN" altLang="en-US" sz="2400" b="1" dirty="0">
                <a:solidFill>
                  <a:srgbClr val="1E00AA"/>
                </a:solidFill>
                <a:latin typeface="Kruti Dev 010" pitchFamily="2" charset="0"/>
                <a:ea typeface="Mangal" panose="00000400000000000000" pitchFamily="2"/>
              </a:rPr>
              <a:t>	</a:t>
            </a:r>
            <a:r>
              <a:rPr lang="en-US" altLang="en-US" sz="2400" b="1" dirty="0" err="1">
                <a:solidFill>
                  <a:srgbClr val="1E00AA"/>
                </a:solidFill>
                <a:latin typeface="Kruti Dev 010" pitchFamily="2" charset="0"/>
              </a:rPr>
              <a:t>Ekkuoh</a:t>
            </a:r>
            <a:r>
              <a:rPr lang="en-US" altLang="en-US" sz="2400" b="1" dirty="0">
                <a:solidFill>
                  <a:srgbClr val="1E00AA"/>
                </a:solidFill>
                <a:latin typeface="Kruti Dev 010" pitchFamily="2" charset="0"/>
              </a:rPr>
              <a:t>; </a:t>
            </a:r>
            <a:r>
              <a:rPr lang="en-US" altLang="en-US" sz="2400" b="1" dirty="0" err="1">
                <a:solidFill>
                  <a:srgbClr val="1E00AA"/>
                </a:solidFill>
                <a:latin typeface="Kruti Dev 010" pitchFamily="2" charset="0"/>
              </a:rPr>
              <a:t>vkpj.k</a:t>
            </a:r>
            <a:endParaRPr lang="hi-IN" altLang="en-US" sz="2400" b="1" dirty="0">
              <a:solidFill>
                <a:srgbClr val="1E00AA"/>
              </a:solidFill>
              <a:latin typeface="Kruti Dev 010" pitchFamily="2" charset="0"/>
              <a:ea typeface="Mangal" panose="00000400000000000000" pitchFamily="2"/>
            </a:endParaRPr>
          </a:p>
          <a:p>
            <a:pPr marL="457200" indent="-457200">
              <a:buNone/>
            </a:pPr>
            <a:r>
              <a:rPr lang="hi-IN" altLang="en-US" sz="2400" b="1" dirty="0">
                <a:solidFill>
                  <a:srgbClr val="1E00AA"/>
                </a:solidFill>
                <a:latin typeface="Kruti Dev 010" pitchFamily="2" charset="0"/>
                <a:ea typeface="Mangal" panose="00000400000000000000" pitchFamily="2"/>
              </a:rPr>
              <a:t>	</a:t>
            </a:r>
            <a:r>
              <a:rPr lang="en-US" altLang="en-US" sz="2400" b="1" dirty="0" err="1">
                <a:solidFill>
                  <a:srgbClr val="1E00AA"/>
                </a:solidFill>
                <a:latin typeface="Kruti Dev 010" pitchFamily="2" charset="0"/>
              </a:rPr>
              <a:t>Ekkuoh</a:t>
            </a:r>
            <a:r>
              <a:rPr lang="en-US" altLang="en-US" sz="2400" b="1" dirty="0">
                <a:solidFill>
                  <a:srgbClr val="1E00AA"/>
                </a:solidFill>
                <a:latin typeface="Kruti Dev 010" pitchFamily="2" charset="0"/>
              </a:rPr>
              <a:t>;</a:t>
            </a:r>
            <a:r>
              <a:rPr lang="hi-IN" altLang="en-US" sz="2400" b="1" dirty="0">
                <a:solidFill>
                  <a:srgbClr val="1E00AA"/>
                </a:solidFill>
                <a:latin typeface="Kruti Dev 010" pitchFamily="2" charset="0"/>
                <a:ea typeface="Mangal" panose="00000400000000000000" pitchFamily="2"/>
              </a:rPr>
              <a:t> </a:t>
            </a:r>
            <a:r>
              <a:rPr lang="en-US" altLang="en-US" sz="2400" b="1" dirty="0" err="1">
                <a:solidFill>
                  <a:srgbClr val="1E00AA"/>
                </a:solidFill>
                <a:latin typeface="Kruti Dev 010" pitchFamily="2" charset="0"/>
              </a:rPr>
              <a:t>lafo?kku</a:t>
            </a:r>
            <a:endParaRPr lang="en-GB" altLang="en-US" sz="2400" b="1" dirty="0">
              <a:solidFill>
                <a:srgbClr val="1E00AA"/>
              </a:solidFill>
              <a:latin typeface="Kruti Dev 010" pitchFamily="2" charset="0"/>
            </a:endParaRPr>
          </a:p>
          <a:p>
            <a:pPr marL="457200" indent="-457200">
              <a:buNone/>
            </a:pPr>
            <a:r>
              <a:rPr lang="en-US" altLang="en-US" sz="2400" b="1" dirty="0">
                <a:solidFill>
                  <a:srgbClr val="1E00AA"/>
                </a:solidFill>
                <a:latin typeface="Kruti Dev 010" pitchFamily="2" charset="0"/>
              </a:rPr>
              <a:t>	</a:t>
            </a:r>
            <a:r>
              <a:rPr lang="en-US" altLang="en-US" sz="2400" b="1" dirty="0" err="1">
                <a:solidFill>
                  <a:srgbClr val="1E00AA"/>
                </a:solidFill>
                <a:latin typeface="Kruti Dev 010" pitchFamily="2" charset="0"/>
              </a:rPr>
              <a:t>ekuoh</a:t>
            </a:r>
            <a:r>
              <a:rPr lang="en-US" altLang="en-US" sz="2400" b="1" dirty="0">
                <a:solidFill>
                  <a:srgbClr val="1E00AA"/>
                </a:solidFill>
                <a:latin typeface="Kruti Dev 010" pitchFamily="2" charset="0"/>
              </a:rPr>
              <a:t>; </a:t>
            </a:r>
            <a:r>
              <a:rPr lang="en-US" altLang="en-US" sz="2400" b="1" dirty="0" err="1">
                <a:solidFill>
                  <a:srgbClr val="1E00AA"/>
                </a:solidFill>
                <a:latin typeface="Kruti Dev 010" pitchFamily="2" charset="0"/>
              </a:rPr>
              <a:t>O;oLFkk</a:t>
            </a:r>
            <a:endParaRPr lang="en-GB" altLang="en-US" sz="2400" b="1" dirty="0">
              <a:solidFill>
                <a:srgbClr val="1E00AA"/>
              </a:solidFill>
              <a:latin typeface="Kruti Dev 010" pitchFamily="2" charset="0"/>
            </a:endParaRPr>
          </a:p>
          <a:p>
            <a:pPr marL="457200" indent="-457200">
              <a:buNone/>
            </a:pPr>
            <a:endParaRPr lang="en-US" altLang="en-US" sz="900" b="1" dirty="0">
              <a:latin typeface="Kruti Dev 010" pitchFamily="2" charset="0"/>
            </a:endParaRPr>
          </a:p>
          <a:p>
            <a:pPr marL="457200" indent="-457200">
              <a:buNone/>
            </a:pPr>
            <a:r>
              <a:rPr lang="en-US" altLang="en-US" sz="2400" b="1" dirty="0">
                <a:latin typeface="Kruti Dev 010" pitchFamily="2" charset="0"/>
              </a:rPr>
              <a:t>3- </a:t>
            </a:r>
            <a:r>
              <a:rPr lang="en-US" altLang="en-US" sz="2400" b="1" dirty="0" err="1">
                <a:latin typeface="Kruti Dev 010" pitchFamily="2" charset="0"/>
              </a:rPr>
              <a:t>leL;k</a:t>
            </a:r>
            <a:r>
              <a:rPr lang="en-US" altLang="en-US" sz="2400" b="1" dirty="0">
                <a:latin typeface="Kruti Dev 010" pitchFamily="2" charset="0"/>
              </a:rPr>
              <a:t> dh </a:t>
            </a:r>
            <a:r>
              <a:rPr lang="en-US" altLang="en-US" sz="2400" b="1" dirty="0" err="1">
                <a:latin typeface="Kruti Dev 010" pitchFamily="2" charset="0"/>
              </a:rPr>
              <a:t>leh</a:t>
            </a:r>
            <a:r>
              <a:rPr lang="en-US" altLang="en-US" sz="2400" b="1" dirty="0">
                <a:latin typeface="Kruti Dev 010" pitchFamily="2" charset="0"/>
              </a:rPr>
              <a:t>{kk  &amp; lek/</a:t>
            </a:r>
            <a:r>
              <a:rPr lang="en-US" altLang="en-US" sz="2400" b="1" dirty="0" err="1">
                <a:latin typeface="Kruti Dev 010" pitchFamily="2" charset="0"/>
              </a:rPr>
              <a:t>kku</a:t>
            </a:r>
            <a:r>
              <a:rPr lang="en-US" altLang="en-US" sz="2400" b="1" dirty="0">
                <a:latin typeface="Kruti Dev 010" pitchFamily="2" charset="0"/>
              </a:rPr>
              <a:t> ds </a:t>
            </a:r>
            <a:r>
              <a:rPr lang="en-US" altLang="en-US" sz="2400" b="1" dirty="0" err="1">
                <a:latin typeface="Kruti Dev 010" pitchFamily="2" charset="0"/>
              </a:rPr>
              <a:t>izdk”k</a:t>
            </a:r>
            <a:r>
              <a:rPr lang="en-US" altLang="en-US" sz="2400" b="1" dirty="0">
                <a:latin typeface="Kruti Dev 010" pitchFamily="2" charset="0"/>
              </a:rPr>
              <a:t> </a:t>
            </a:r>
            <a:r>
              <a:rPr lang="en-US" altLang="en-US" sz="2400" b="1" dirty="0" err="1">
                <a:latin typeface="Kruti Dev 010" pitchFamily="2" charset="0"/>
              </a:rPr>
              <a:t>esa</a:t>
            </a:r>
            <a:endParaRPr lang="en-US" altLang="en-US" sz="2400" b="1" dirty="0">
              <a:latin typeface="Kruti Dev 010" pitchFamily="2" charset="0"/>
            </a:endParaRPr>
          </a:p>
          <a:p>
            <a:pPr marL="457200" indent="-457200">
              <a:buNone/>
            </a:pPr>
            <a:endParaRPr lang="en-US" altLang="en-US" sz="900" b="1" dirty="0">
              <a:latin typeface="Kruti Dev 010" pitchFamily="2" charset="0"/>
            </a:endParaRPr>
          </a:p>
          <a:p>
            <a:pPr marL="457200" indent="-457200">
              <a:buNone/>
            </a:pPr>
            <a:r>
              <a:rPr lang="en-US" altLang="en-US" sz="2400" b="1" dirty="0">
                <a:latin typeface="Kruti Dev 010" pitchFamily="2" charset="0"/>
              </a:rPr>
              <a:t>4- </a:t>
            </a:r>
            <a:r>
              <a:rPr lang="en-US" altLang="en-US" sz="2400" b="1" dirty="0" err="1">
                <a:latin typeface="Kruti Dev 010" pitchFamily="2" charset="0"/>
              </a:rPr>
              <a:t>leL;k</a:t>
            </a:r>
            <a:r>
              <a:rPr lang="en-US" altLang="en-US" sz="2400" b="1" dirty="0">
                <a:latin typeface="Kruti Dev 010" pitchFamily="2" charset="0"/>
              </a:rPr>
              <a:t> ls </a:t>
            </a:r>
            <a:r>
              <a:rPr lang="en-US" altLang="en-US" sz="2400" b="1" dirty="0" err="1">
                <a:latin typeface="Kruti Dev 010" pitchFamily="2" charset="0"/>
              </a:rPr>
              <a:t>eqfDr</a:t>
            </a:r>
            <a:r>
              <a:rPr lang="en-US" altLang="en-US" sz="2400" b="1" dirty="0">
                <a:latin typeface="Kruti Dev 010" pitchFamily="2" charset="0"/>
              </a:rPr>
              <a:t> ds </a:t>
            </a:r>
            <a:r>
              <a:rPr lang="en-US" altLang="en-US" sz="2400" b="1" dirty="0" err="1">
                <a:latin typeface="Kruti Dev 010" pitchFamily="2" charset="0"/>
              </a:rPr>
              <a:t>fy</a:t>
            </a:r>
            <a:r>
              <a:rPr lang="en-US" altLang="en-US" sz="2400" b="1" dirty="0">
                <a:latin typeface="Kruti Dev 010" pitchFamily="2" charset="0"/>
              </a:rPr>
              <a:t>, </a:t>
            </a:r>
            <a:r>
              <a:rPr lang="en-US" altLang="en-US" sz="2400" b="1" dirty="0" err="1">
                <a:latin typeface="Kruti Dev 010" pitchFamily="2" charset="0"/>
              </a:rPr>
              <a:t>iz;kl</a:t>
            </a:r>
            <a:endParaRPr lang="en-US" altLang="en-US" sz="2400" b="1" dirty="0">
              <a:latin typeface="Kruti Dev 010" pitchFamily="2" charset="0"/>
            </a:endParaRPr>
          </a:p>
        </p:txBody>
      </p:sp>
      <p:sp>
        <p:nvSpPr>
          <p:cNvPr id="4" name="Title 3">
            <a:extLst>
              <a:ext uri="{FF2B5EF4-FFF2-40B4-BE49-F238E27FC236}">
                <a16:creationId xmlns:a16="http://schemas.microsoft.com/office/drawing/2014/main" id="{8D18906B-3C74-4A21-A4C0-1DB9A95800F2}"/>
              </a:ext>
            </a:extLst>
          </p:cNvPr>
          <p:cNvSpPr>
            <a:spLocks noGrp="1"/>
          </p:cNvSpPr>
          <p:nvPr>
            <p:ph type="title"/>
          </p:nvPr>
        </p:nvSpPr>
        <p:spPr/>
        <p:txBody>
          <a:bodyPr/>
          <a:lstStyle/>
          <a:p>
            <a:r>
              <a:rPr lang="en-US" altLang="en-US" sz="2800" dirty="0">
                <a:latin typeface="Kruti Dev 010" pitchFamily="2" charset="0"/>
              </a:rPr>
              <a:t>							</a:t>
            </a:r>
            <a:r>
              <a:rPr lang="en-US" altLang="en-US" sz="2800" dirty="0" err="1">
                <a:latin typeface="Kruti Dev 010" pitchFamily="2" charset="0"/>
              </a:rPr>
              <a:t>lekt</a:t>
            </a:r>
            <a:r>
              <a:rPr lang="en-US" altLang="en-US" sz="2800" dirty="0">
                <a:latin typeface="Kruti Dev 010" pitchFamily="2" charset="0"/>
              </a:rPr>
              <a:t> </a:t>
            </a:r>
            <a:r>
              <a:rPr lang="en-US" altLang="en-US" sz="2800" dirty="0" err="1">
                <a:latin typeface="Kruti Dev 010" pitchFamily="2" charset="0"/>
              </a:rPr>
              <a:t>esa</a:t>
            </a:r>
            <a:r>
              <a:rPr lang="en-US" altLang="en-US" sz="2800" dirty="0">
                <a:latin typeface="Kruti Dev 010" pitchFamily="2" charset="0"/>
              </a:rPr>
              <a:t> </a:t>
            </a:r>
            <a:r>
              <a:rPr lang="en-US" altLang="en-US" sz="2800" dirty="0" err="1">
                <a:latin typeface="Kruti Dev 010" pitchFamily="2" charset="0"/>
              </a:rPr>
              <a:t>djus</a:t>
            </a:r>
            <a:r>
              <a:rPr lang="en-US" altLang="en-US" sz="2800" dirty="0">
                <a:latin typeface="Kruti Dev 010" pitchFamily="2" charset="0"/>
              </a:rPr>
              <a:t> dk </a:t>
            </a:r>
            <a:r>
              <a:rPr lang="en-US" altLang="en-US" sz="2800" dirty="0" err="1">
                <a:latin typeface="Kruti Dev 010" pitchFamily="2" charset="0"/>
              </a:rPr>
              <a:t>dke</a:t>
            </a:r>
            <a:endParaRPr lang="en-IN" sz="2800" dirty="0"/>
          </a:p>
        </p:txBody>
      </p:sp>
      <p:sp>
        <p:nvSpPr>
          <p:cNvPr id="6" name="Right Brace 5">
            <a:extLst>
              <a:ext uri="{FF2B5EF4-FFF2-40B4-BE49-F238E27FC236}">
                <a16:creationId xmlns:a16="http://schemas.microsoft.com/office/drawing/2014/main" id="{CC08473B-EA49-450C-AC37-3F66E31B9C25}"/>
              </a:ext>
            </a:extLst>
          </p:cNvPr>
          <p:cNvSpPr/>
          <p:nvPr/>
        </p:nvSpPr>
        <p:spPr>
          <a:xfrm flipH="1">
            <a:off x="5638800" y="630238"/>
            <a:ext cx="228600" cy="3408362"/>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8" name="Right Brace 7">
            <a:extLst>
              <a:ext uri="{FF2B5EF4-FFF2-40B4-BE49-F238E27FC236}">
                <a16:creationId xmlns:a16="http://schemas.microsoft.com/office/drawing/2014/main" id="{2DDC047A-89AF-454B-A5EC-1994BB115DA8}"/>
              </a:ext>
            </a:extLst>
          </p:cNvPr>
          <p:cNvSpPr/>
          <p:nvPr/>
        </p:nvSpPr>
        <p:spPr>
          <a:xfrm flipH="1">
            <a:off x="5638800" y="4419600"/>
            <a:ext cx="228600" cy="20574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8439" name="TextBox 8">
            <a:extLst>
              <a:ext uri="{FF2B5EF4-FFF2-40B4-BE49-F238E27FC236}">
                <a16:creationId xmlns:a16="http://schemas.microsoft.com/office/drawing/2014/main" id="{60690410-CB1F-4224-8608-ACF74558B365}"/>
              </a:ext>
            </a:extLst>
          </p:cNvPr>
          <p:cNvSpPr txBox="1">
            <a:spLocks noChangeArrowheads="1"/>
          </p:cNvSpPr>
          <p:nvPr/>
        </p:nvSpPr>
        <p:spPr bwMode="auto">
          <a:xfrm>
            <a:off x="1772315" y="2072481"/>
            <a:ext cx="3886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800" dirty="0" err="1">
                <a:solidFill>
                  <a:srgbClr val="FF0000"/>
                </a:solidFill>
                <a:latin typeface="Kruti Dev 010" pitchFamily="2" charset="0"/>
              </a:rPr>
              <a:t>fujarj</a:t>
            </a:r>
            <a:r>
              <a:rPr lang="en-US" altLang="en-US" sz="2800" dirty="0">
                <a:solidFill>
                  <a:srgbClr val="FF0000"/>
                </a:solidFill>
                <a:latin typeface="Kruti Dev 010" pitchFamily="2" charset="0"/>
              </a:rPr>
              <a:t> </a:t>
            </a:r>
            <a:r>
              <a:rPr lang="en-US" altLang="en-US" sz="2800" dirty="0" err="1">
                <a:solidFill>
                  <a:srgbClr val="FF0000"/>
                </a:solidFill>
                <a:latin typeface="Kruti Dev 010" pitchFamily="2" charset="0"/>
              </a:rPr>
              <a:t>pyus</a:t>
            </a:r>
            <a:r>
              <a:rPr lang="en-US" altLang="en-US" sz="2800" dirty="0">
                <a:solidFill>
                  <a:srgbClr val="FF0000"/>
                </a:solidFill>
                <a:latin typeface="Kruti Dev 010" pitchFamily="2" charset="0"/>
              </a:rPr>
              <a:t> </a:t>
            </a:r>
            <a:r>
              <a:rPr lang="en-US" altLang="en-US" sz="2800" dirty="0" err="1">
                <a:solidFill>
                  <a:srgbClr val="FF0000"/>
                </a:solidFill>
                <a:latin typeface="Kruti Dev 010" pitchFamily="2" charset="0"/>
              </a:rPr>
              <a:t>okyk</a:t>
            </a:r>
            <a:r>
              <a:rPr lang="en-US" altLang="en-US" sz="2800" dirty="0">
                <a:solidFill>
                  <a:srgbClr val="FF0000"/>
                </a:solidFill>
                <a:latin typeface="Kruti Dev 010" pitchFamily="2" charset="0"/>
              </a:rPr>
              <a:t> </a:t>
            </a:r>
            <a:r>
              <a:rPr lang="en-US" altLang="en-US" sz="2800" dirty="0" err="1">
                <a:solidFill>
                  <a:srgbClr val="FF0000"/>
                </a:solidFill>
                <a:latin typeface="Kruti Dev 010" pitchFamily="2" charset="0"/>
              </a:rPr>
              <a:t>dke</a:t>
            </a:r>
            <a:endParaRPr lang="en-US" altLang="en-US" sz="2800" dirty="0">
              <a:solidFill>
                <a:srgbClr val="FF0000"/>
              </a:solidFill>
              <a:latin typeface="Kruti Dev 010" pitchFamily="2" charset="0"/>
            </a:endParaRPr>
          </a:p>
        </p:txBody>
      </p:sp>
      <p:sp>
        <p:nvSpPr>
          <p:cNvPr id="18440" name="TextBox 9">
            <a:extLst>
              <a:ext uri="{FF2B5EF4-FFF2-40B4-BE49-F238E27FC236}">
                <a16:creationId xmlns:a16="http://schemas.microsoft.com/office/drawing/2014/main" id="{07E0DA13-F376-40DF-9887-0093C91B0B2A}"/>
              </a:ext>
            </a:extLst>
          </p:cNvPr>
          <p:cNvSpPr txBox="1">
            <a:spLocks noChangeArrowheads="1"/>
          </p:cNvSpPr>
          <p:nvPr/>
        </p:nvSpPr>
        <p:spPr bwMode="auto">
          <a:xfrm>
            <a:off x="1772315" y="5186362"/>
            <a:ext cx="3886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800" dirty="0" err="1">
                <a:solidFill>
                  <a:srgbClr val="FF0000"/>
                </a:solidFill>
                <a:latin typeface="Kruti Dev 010" pitchFamily="2" charset="0"/>
              </a:rPr>
              <a:t>lkef;d</a:t>
            </a:r>
            <a:r>
              <a:rPr lang="en-US" altLang="en-US" sz="2800" dirty="0">
                <a:solidFill>
                  <a:srgbClr val="FF0000"/>
                </a:solidFill>
                <a:latin typeface="Kruti Dev 010" pitchFamily="2" charset="0"/>
              </a:rPr>
              <a:t> </a:t>
            </a:r>
            <a:r>
              <a:rPr lang="en-US" altLang="en-US" sz="2800" dirty="0" err="1">
                <a:solidFill>
                  <a:srgbClr val="FF0000"/>
                </a:solidFill>
                <a:latin typeface="Kruti Dev 010" pitchFamily="2" charset="0"/>
              </a:rPr>
              <a:t>dke</a:t>
            </a:r>
            <a:endParaRPr lang="en-US" altLang="en-US" sz="2800" dirty="0">
              <a:solidFill>
                <a:srgbClr val="FF0000"/>
              </a:solidFill>
              <a:latin typeface="Kruti Dev 010" pitchFamily="2" charset="0"/>
            </a:endParaRPr>
          </a:p>
        </p:txBody>
      </p:sp>
    </p:spTree>
    <p:extLst>
      <p:ext uri="{BB962C8B-B14F-4D97-AF65-F5344CB8AC3E}">
        <p14:creationId xmlns:p14="http://schemas.microsoft.com/office/powerpoint/2010/main" val="40224155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8439" grpId="0"/>
      <p:bldP spid="184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DB3F-24E8-49F5-A7B6-35278457C5EA}"/>
              </a:ext>
            </a:extLst>
          </p:cNvPr>
          <p:cNvSpPr>
            <a:spLocks noGrp="1"/>
          </p:cNvSpPr>
          <p:nvPr>
            <p:ph type="title"/>
          </p:nvPr>
        </p:nvSpPr>
        <p:spPr/>
        <p:txBody>
          <a:bodyPr/>
          <a:lstStyle/>
          <a:p>
            <a:r>
              <a:rPr lang="hi-IN" dirty="0"/>
              <a:t>हमारी शैली क्या है ?</a:t>
            </a:r>
            <a:endParaRPr lang="en-IN" dirty="0"/>
          </a:p>
        </p:txBody>
      </p:sp>
      <p:sp>
        <p:nvSpPr>
          <p:cNvPr id="3" name="Text Placeholder 2">
            <a:extLst>
              <a:ext uri="{FF2B5EF4-FFF2-40B4-BE49-F238E27FC236}">
                <a16:creationId xmlns:a16="http://schemas.microsoft.com/office/drawing/2014/main" id="{5CE6705D-6B43-4C97-9D4B-C3372912D26C}"/>
              </a:ext>
            </a:extLst>
          </p:cNvPr>
          <p:cNvSpPr>
            <a:spLocks noGrp="1"/>
          </p:cNvSpPr>
          <p:nvPr>
            <p:ph type="body" sz="quarter" idx="13"/>
          </p:nvPr>
        </p:nvSpPr>
        <p:spPr/>
        <p:txBody>
          <a:bodyPr>
            <a:normAutofit/>
          </a:bodyPr>
          <a:lstStyle/>
          <a:p>
            <a:pPr marL="457200" indent="-457200">
              <a:buFont typeface="+mj-lt"/>
              <a:buAutoNum type="arabicPeriod"/>
            </a:pPr>
            <a:r>
              <a:rPr lang="hi-IN" sz="2800" dirty="0"/>
              <a:t>समस्या केन्द्रित समस्या निवारणार्थ</a:t>
            </a:r>
            <a:endParaRPr lang="en-US" sz="2800" dirty="0"/>
          </a:p>
          <a:p>
            <a:pPr marL="457200" indent="-457200">
              <a:buFont typeface="+mj-lt"/>
              <a:buAutoNum type="arabicPeriod"/>
            </a:pPr>
            <a:r>
              <a:rPr lang="hi-IN" sz="2800" dirty="0">
                <a:solidFill>
                  <a:srgbClr val="FF0000"/>
                </a:solidFill>
              </a:rPr>
              <a:t>समाधान</a:t>
            </a:r>
            <a:r>
              <a:rPr lang="hi-IN" sz="2800" dirty="0"/>
              <a:t> </a:t>
            </a:r>
            <a:r>
              <a:rPr lang="hi-IN" sz="2800" dirty="0">
                <a:solidFill>
                  <a:srgbClr val="FF0000"/>
                </a:solidFill>
              </a:rPr>
              <a:t>केन्द्रित</a:t>
            </a:r>
            <a:r>
              <a:rPr lang="en-IN" sz="2800" dirty="0">
                <a:solidFill>
                  <a:srgbClr val="FF0000"/>
                </a:solidFill>
              </a:rPr>
              <a:t> </a:t>
            </a:r>
            <a:r>
              <a:rPr lang="hi-IN" sz="2800" dirty="0">
                <a:solidFill>
                  <a:srgbClr val="FF0000"/>
                </a:solidFill>
              </a:rPr>
              <a:t>समस्या निवारणार्थ</a:t>
            </a:r>
            <a:endParaRPr lang="en-US" sz="2800" dirty="0">
              <a:solidFill>
                <a:srgbClr val="FF0000"/>
              </a:solidFill>
            </a:endParaRPr>
          </a:p>
          <a:p>
            <a:pPr marL="457200" indent="-457200">
              <a:buFont typeface="+mj-lt"/>
              <a:buAutoNum type="arabicPeriod"/>
            </a:pPr>
            <a:r>
              <a:rPr lang="hi-IN" sz="2800" dirty="0">
                <a:solidFill>
                  <a:srgbClr val="FF0000"/>
                </a:solidFill>
              </a:rPr>
              <a:t>समाधान केन्द्रित समाधान प्रयासार्थ	</a:t>
            </a:r>
          </a:p>
          <a:p>
            <a:pPr marL="0" indent="0">
              <a:buNone/>
            </a:pPr>
            <a:r>
              <a:rPr lang="hi-IN" sz="2800" dirty="0">
                <a:solidFill>
                  <a:srgbClr val="FF0000"/>
                </a:solidFill>
              </a:rPr>
              <a:t>			</a:t>
            </a:r>
            <a:r>
              <a:rPr lang="en-US" sz="2800" dirty="0">
                <a:solidFill>
                  <a:srgbClr val="FF0000"/>
                </a:solidFill>
              </a:rPr>
              <a:t>–</a:t>
            </a:r>
            <a:r>
              <a:rPr lang="hi-IN" sz="2800" dirty="0">
                <a:solidFill>
                  <a:srgbClr val="FF0000"/>
                </a:solidFill>
              </a:rPr>
              <a:t> व्यक्ति(स्वयं) से परिवार, समाज, और प्रकृति तक  </a:t>
            </a:r>
            <a:endParaRPr lang="en-US" sz="2800" dirty="0">
              <a:solidFill>
                <a:srgbClr val="FF0000"/>
              </a:solidFill>
            </a:endParaRPr>
          </a:p>
          <a:p>
            <a:pPr marL="0" indent="0">
              <a:buNone/>
            </a:pPr>
            <a:r>
              <a:rPr lang="en-US" sz="2800" dirty="0"/>
              <a:t>				– </a:t>
            </a:r>
            <a:r>
              <a:rPr lang="hi-IN" sz="2800" dirty="0"/>
              <a:t>मानव</a:t>
            </a:r>
            <a:endParaRPr lang="en-US" sz="2800" dirty="0"/>
          </a:p>
          <a:p>
            <a:pPr marL="0" indent="0">
              <a:buNone/>
            </a:pPr>
            <a:r>
              <a:rPr lang="en-US" sz="2800" dirty="0"/>
              <a:t>				– </a:t>
            </a:r>
            <a:r>
              <a:rPr lang="hi-IN" sz="2800" dirty="0"/>
              <a:t>मानवीय समाज – परिवार से ....विश्व परिवार </a:t>
            </a:r>
            <a:endParaRPr lang="en-US" sz="2800" dirty="0"/>
          </a:p>
          <a:p>
            <a:pPr marL="0" indent="0">
              <a:buNone/>
            </a:pPr>
            <a:endParaRPr lang="en-US" sz="2800" dirty="0"/>
          </a:p>
          <a:p>
            <a:pPr marL="0" indent="0">
              <a:buNone/>
            </a:pPr>
            <a:endParaRPr lang="en-IN" sz="2800" dirty="0"/>
          </a:p>
        </p:txBody>
      </p:sp>
    </p:spTree>
    <p:extLst>
      <p:ext uri="{BB962C8B-B14F-4D97-AF65-F5344CB8AC3E}">
        <p14:creationId xmlns:p14="http://schemas.microsoft.com/office/powerpoint/2010/main" val="852289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Content Placeholder 7">
            <a:extLst>
              <a:ext uri="{FF2B5EF4-FFF2-40B4-BE49-F238E27FC236}">
                <a16:creationId xmlns:a16="http://schemas.microsoft.com/office/drawing/2014/main" id="{B7EF8457-0DEA-4A0E-95BE-4A20C3C0AEA5}"/>
              </a:ext>
            </a:extLst>
          </p:cNvPr>
          <p:cNvSpPr>
            <a:spLocks noGrp="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endParaRPr lang="en-US" altLang="en-US" b="1" dirty="0">
              <a:cs typeface="Arial" panose="020B0604020202020204" pitchFamily="34" charset="0"/>
            </a:endParaRPr>
          </a:p>
        </p:txBody>
      </p:sp>
      <p:sp>
        <p:nvSpPr>
          <p:cNvPr id="2" name="Content Placeholder 1">
            <a:extLst>
              <a:ext uri="{FF2B5EF4-FFF2-40B4-BE49-F238E27FC236}">
                <a16:creationId xmlns:a16="http://schemas.microsoft.com/office/drawing/2014/main" id="{915A1F02-FB9A-45E6-9CE0-C58A76743768}"/>
              </a:ext>
            </a:extLst>
          </p:cNvPr>
          <p:cNvSpPr>
            <a:spLocks noGrp="1"/>
          </p:cNvSpPr>
          <p:nvPr>
            <p:ph sz="half" idx="2"/>
          </p:nvPr>
        </p:nvSpPr>
        <p:spPr/>
        <p:txBody>
          <a:bodyPr/>
          <a:lstStyle/>
          <a:p>
            <a:pPr marL="457200" indent="-457200">
              <a:buFont typeface="Arial" panose="020B0604020202020204" pitchFamily="34" charset="0"/>
              <a:buAutoNum type="arabicPeriod"/>
            </a:pPr>
            <a:r>
              <a:rPr lang="en-US" altLang="en-US" b="1" dirty="0">
                <a:cs typeface="Arial" panose="020B0604020202020204" pitchFamily="34" charset="0"/>
              </a:rPr>
              <a:t>Clarity of All Encompassing Resolution</a:t>
            </a:r>
          </a:p>
          <a:p>
            <a:pPr marL="457200" indent="-457200">
              <a:buNone/>
            </a:pPr>
            <a:r>
              <a:rPr lang="en-US" altLang="en-US" dirty="0">
                <a:solidFill>
                  <a:srgbClr val="1E00AA"/>
                </a:solidFill>
                <a:cs typeface="Arial" panose="020B0604020202020204" pitchFamily="34" charset="0"/>
              </a:rPr>
              <a:t>	 Recognition of Human Goal</a:t>
            </a:r>
          </a:p>
          <a:p>
            <a:pPr marL="457200" indent="-457200">
              <a:buNone/>
            </a:pPr>
            <a:r>
              <a:rPr lang="en-US" altLang="en-US" dirty="0">
                <a:solidFill>
                  <a:srgbClr val="1E00AA"/>
                </a:solidFill>
                <a:cs typeface="Arial" panose="020B0604020202020204" pitchFamily="34" charset="0"/>
              </a:rPr>
              <a:t>	 …Program for it’s fulfillment</a:t>
            </a:r>
          </a:p>
          <a:p>
            <a:pPr marL="457200" indent="-457200">
              <a:buFont typeface="Calibri" panose="020F0502020204030204" pitchFamily="34" charset="0"/>
              <a:buAutoNum type="arabicPeriod" startAt="2"/>
            </a:pPr>
            <a:r>
              <a:rPr lang="en-US" altLang="en-US" b="1" dirty="0">
                <a:cs typeface="Arial" panose="020B0604020202020204" pitchFamily="34" charset="0"/>
              </a:rPr>
              <a:t>Effort for All Encompassing Resolution</a:t>
            </a:r>
          </a:p>
          <a:p>
            <a:pPr marL="457200" indent="-457200">
              <a:buNone/>
            </a:pPr>
            <a:r>
              <a:rPr lang="en-US" altLang="en-US" dirty="0">
                <a:solidFill>
                  <a:srgbClr val="1E00AA"/>
                </a:solidFill>
                <a:cs typeface="Arial" panose="020B0604020202020204" pitchFamily="34" charset="0"/>
              </a:rPr>
              <a:t>	 Human Education-</a:t>
            </a:r>
            <a:r>
              <a:rPr lang="en-US" altLang="en-US" dirty="0" err="1">
                <a:solidFill>
                  <a:srgbClr val="1E00AA"/>
                </a:solidFill>
                <a:cs typeface="Arial" panose="020B0604020202020204" pitchFamily="34" charset="0"/>
              </a:rPr>
              <a:t>Sanskar</a:t>
            </a:r>
            <a:endParaRPr lang="en-US" altLang="en-US" dirty="0">
              <a:solidFill>
                <a:srgbClr val="1E00AA"/>
              </a:solidFill>
              <a:cs typeface="Arial" panose="020B0604020202020204" pitchFamily="34" charset="0"/>
            </a:endParaRPr>
          </a:p>
          <a:p>
            <a:pPr marL="457200" indent="-457200">
              <a:buNone/>
            </a:pPr>
            <a:r>
              <a:rPr lang="en-US" altLang="en-US" dirty="0">
                <a:cs typeface="Arial" panose="020B0604020202020204" pitchFamily="34" charset="0"/>
              </a:rPr>
              <a:t>	 </a:t>
            </a:r>
            <a:r>
              <a:rPr lang="en-US" altLang="en-US" dirty="0">
                <a:solidFill>
                  <a:srgbClr val="1E00AA"/>
                </a:solidFill>
                <a:cs typeface="Arial" panose="020B0604020202020204" pitchFamily="34" charset="0"/>
              </a:rPr>
              <a:t>Human Conduct</a:t>
            </a:r>
          </a:p>
          <a:p>
            <a:pPr marL="457200" indent="-457200">
              <a:buNone/>
            </a:pPr>
            <a:r>
              <a:rPr lang="hi-IN" altLang="en-US" dirty="0">
                <a:solidFill>
                  <a:srgbClr val="1E00AA"/>
                </a:solidFill>
                <a:cs typeface="Arial" panose="020B0604020202020204" pitchFamily="34" charset="0"/>
              </a:rPr>
              <a:t>	 </a:t>
            </a:r>
            <a:r>
              <a:rPr lang="en-US" altLang="en-US" dirty="0">
                <a:solidFill>
                  <a:srgbClr val="1E00AA"/>
                </a:solidFill>
                <a:cs typeface="Arial" panose="020B0604020202020204" pitchFamily="34" charset="0"/>
              </a:rPr>
              <a:t>Human Constitution</a:t>
            </a:r>
            <a:endParaRPr lang="hi-IN" altLang="en-US" dirty="0">
              <a:solidFill>
                <a:srgbClr val="1E00AA"/>
              </a:solidFill>
              <a:cs typeface="Arial" panose="020B0604020202020204" pitchFamily="34" charset="0"/>
            </a:endParaRPr>
          </a:p>
          <a:p>
            <a:pPr marL="457200" indent="-457200">
              <a:buNone/>
            </a:pPr>
            <a:r>
              <a:rPr lang="en-US" altLang="en-US" dirty="0">
                <a:solidFill>
                  <a:srgbClr val="1E00AA"/>
                </a:solidFill>
                <a:cs typeface="Arial" panose="020B0604020202020204" pitchFamily="34" charset="0"/>
              </a:rPr>
              <a:t>	 Human Order</a:t>
            </a:r>
          </a:p>
          <a:p>
            <a:pPr marL="457200" indent="-457200">
              <a:buFont typeface="Arial" panose="020B0604020202020204" pitchFamily="34" charset="0"/>
              <a:buAutoNum type="arabicPeriod" startAt="2"/>
            </a:pPr>
            <a:endParaRPr lang="en-US" altLang="en-US" b="1" dirty="0">
              <a:cs typeface="Arial" panose="020B0604020202020204" pitchFamily="34" charset="0"/>
            </a:endParaRPr>
          </a:p>
          <a:p>
            <a:pPr marL="457200" indent="-457200">
              <a:buFont typeface="+mj-lt"/>
              <a:buAutoNum type="arabicPeriod" startAt="3"/>
            </a:pPr>
            <a:r>
              <a:rPr lang="en-US" altLang="en-US" b="1" dirty="0">
                <a:cs typeface="Arial" panose="020B0604020202020204" pitchFamily="34" charset="0"/>
              </a:rPr>
              <a:t>Problem – Analysis in the light of All Encompassing Resolution</a:t>
            </a:r>
          </a:p>
          <a:p>
            <a:pPr marL="457200" indent="-457200">
              <a:buFont typeface="+mj-lt"/>
              <a:buAutoNum type="arabicPeriod" startAt="3"/>
            </a:pPr>
            <a:endParaRPr lang="en-US" altLang="en-US" b="1" dirty="0">
              <a:cs typeface="Arial" panose="020B0604020202020204" pitchFamily="34" charset="0"/>
            </a:endParaRPr>
          </a:p>
          <a:p>
            <a:pPr marL="457200" indent="-457200">
              <a:buFont typeface="+mj-lt"/>
              <a:buAutoNum type="arabicPeriod" startAt="3"/>
            </a:pPr>
            <a:r>
              <a:rPr lang="en-US" altLang="en-US" b="1" dirty="0">
                <a:cs typeface="Arial" panose="020B0604020202020204" pitchFamily="34" charset="0"/>
              </a:rPr>
              <a:t>Effort for getting rid of problem – Effort for Holistic Solution</a:t>
            </a:r>
          </a:p>
          <a:p>
            <a:pPr marL="0" indent="0">
              <a:buNone/>
            </a:pPr>
            <a:endParaRPr lang="en-IN" dirty="0"/>
          </a:p>
        </p:txBody>
      </p:sp>
      <p:sp>
        <p:nvSpPr>
          <p:cNvPr id="25603" name="Title 1">
            <a:extLst>
              <a:ext uri="{FF2B5EF4-FFF2-40B4-BE49-F238E27FC236}">
                <a16:creationId xmlns:a16="http://schemas.microsoft.com/office/drawing/2014/main" id="{97BB02FF-7806-4380-8C20-DA2D46AC2DC6}"/>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cs typeface="Arial" panose="020B0604020202020204" pitchFamily="34" charset="0"/>
              </a:rPr>
              <a:t>							Work to be Done in Society</a:t>
            </a:r>
            <a:endParaRPr lang="en-GB" altLang="en-US" dirty="0">
              <a:cs typeface="Arial" panose="020B0604020202020204" pitchFamily="34" charset="0"/>
            </a:endParaRPr>
          </a:p>
        </p:txBody>
      </p:sp>
      <p:sp>
        <p:nvSpPr>
          <p:cNvPr id="6" name="Right Brace 5">
            <a:extLst>
              <a:ext uri="{FF2B5EF4-FFF2-40B4-BE49-F238E27FC236}">
                <a16:creationId xmlns:a16="http://schemas.microsoft.com/office/drawing/2014/main" id="{119FDE3C-C68B-4E6A-B740-FEC948306565}"/>
              </a:ext>
            </a:extLst>
          </p:cNvPr>
          <p:cNvSpPr/>
          <p:nvPr/>
        </p:nvSpPr>
        <p:spPr>
          <a:xfrm flipH="1">
            <a:off x="6019799" y="630238"/>
            <a:ext cx="190499" cy="3332162"/>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8" name="Right Brace 7">
            <a:extLst>
              <a:ext uri="{FF2B5EF4-FFF2-40B4-BE49-F238E27FC236}">
                <a16:creationId xmlns:a16="http://schemas.microsoft.com/office/drawing/2014/main" id="{E6CBB38D-7BE1-4F63-A942-C72F19108F18}"/>
              </a:ext>
            </a:extLst>
          </p:cNvPr>
          <p:cNvSpPr/>
          <p:nvPr/>
        </p:nvSpPr>
        <p:spPr>
          <a:xfrm flipH="1">
            <a:off x="6050753" y="4267200"/>
            <a:ext cx="190499" cy="1659234"/>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25607" name="TextBox 8">
            <a:extLst>
              <a:ext uri="{FF2B5EF4-FFF2-40B4-BE49-F238E27FC236}">
                <a16:creationId xmlns:a16="http://schemas.microsoft.com/office/drawing/2014/main" id="{60D6B8CF-DE27-44C6-A087-BFD5D747B7C2}"/>
              </a:ext>
            </a:extLst>
          </p:cNvPr>
          <p:cNvSpPr txBox="1">
            <a:spLocks noChangeArrowheads="1"/>
          </p:cNvSpPr>
          <p:nvPr/>
        </p:nvSpPr>
        <p:spPr bwMode="auto">
          <a:xfrm>
            <a:off x="2115585" y="2080419"/>
            <a:ext cx="38862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200" dirty="0">
                <a:solidFill>
                  <a:srgbClr val="FF0000"/>
                </a:solidFill>
              </a:rPr>
              <a:t>Continuous</a:t>
            </a:r>
          </a:p>
        </p:txBody>
      </p:sp>
      <p:sp>
        <p:nvSpPr>
          <p:cNvPr id="25608" name="TextBox 9">
            <a:extLst>
              <a:ext uri="{FF2B5EF4-FFF2-40B4-BE49-F238E27FC236}">
                <a16:creationId xmlns:a16="http://schemas.microsoft.com/office/drawing/2014/main" id="{48FA8E76-3E21-4856-8614-BB9FC46575BA}"/>
              </a:ext>
            </a:extLst>
          </p:cNvPr>
          <p:cNvSpPr txBox="1">
            <a:spLocks noChangeArrowheads="1"/>
          </p:cNvSpPr>
          <p:nvPr/>
        </p:nvSpPr>
        <p:spPr bwMode="auto">
          <a:xfrm>
            <a:off x="2142727" y="4881710"/>
            <a:ext cx="38862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200" dirty="0">
                <a:solidFill>
                  <a:srgbClr val="FF0000"/>
                </a:solidFill>
              </a:rPr>
              <a:t>Temporary</a:t>
            </a:r>
          </a:p>
        </p:txBody>
      </p:sp>
    </p:spTree>
    <p:extLst>
      <p:ext uri="{BB962C8B-B14F-4D97-AF65-F5344CB8AC3E}">
        <p14:creationId xmlns:p14="http://schemas.microsoft.com/office/powerpoint/2010/main" val="332518616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AFBD06-2F74-403E-997E-97F35E2D25F0}"/>
              </a:ext>
            </a:extLst>
          </p:cNvPr>
          <p:cNvSpPr>
            <a:spLocks noGrp="1"/>
          </p:cNvSpPr>
          <p:nvPr>
            <p:ph sz="half" idx="1"/>
          </p:nvPr>
        </p:nvSpPr>
        <p:spPr/>
        <p:txBody>
          <a:bodyPr/>
          <a:lstStyle/>
          <a:p>
            <a:pPr>
              <a:buFont typeface="Symbol" panose="05050102010706020507" pitchFamily="18" charset="2"/>
              <a:buNone/>
            </a:pPr>
            <a:r>
              <a:rPr lang="en-US" altLang="en-US" b="1" u="sng" dirty="0">
                <a:cs typeface="Arial" panose="020B0604020202020204" pitchFamily="34" charset="0"/>
              </a:rPr>
              <a:t>Efforts to </a:t>
            </a:r>
            <a:r>
              <a:rPr lang="en-US" altLang="en-US" b="1" u="sng" dirty="0" err="1">
                <a:cs typeface="Arial" panose="020B0604020202020204" pitchFamily="34" charset="0"/>
              </a:rPr>
              <a:t>realise</a:t>
            </a:r>
            <a:r>
              <a:rPr lang="en-US" altLang="en-US" b="1" u="sng" dirty="0">
                <a:cs typeface="Arial" panose="020B0604020202020204" pitchFamily="34" charset="0"/>
              </a:rPr>
              <a:t> our aspirations</a:t>
            </a:r>
          </a:p>
          <a:p>
            <a:pPr>
              <a:buFont typeface="Symbol" panose="05050102010706020507" pitchFamily="18" charset="2"/>
              <a:buNone/>
            </a:pPr>
            <a:r>
              <a:rPr lang="en-US" altLang="en-US" dirty="0">
                <a:cs typeface="Arial" panose="020B0604020202020204" pitchFamily="34" charset="0"/>
              </a:rPr>
              <a:t>Red Carpet Welcome</a:t>
            </a:r>
          </a:p>
          <a:p>
            <a:pPr>
              <a:buFont typeface="Symbol" panose="05050102010706020507" pitchFamily="18" charset="2"/>
              <a:buNone/>
            </a:pPr>
            <a:endParaRPr lang="en-US" altLang="en-US" dirty="0">
              <a:cs typeface="Arial" panose="020B0604020202020204" pitchFamily="34" charset="0"/>
            </a:endParaRPr>
          </a:p>
          <a:p>
            <a:pPr>
              <a:buFont typeface="Symbol" panose="05050102010706020507" pitchFamily="18" charset="2"/>
              <a:buNone/>
            </a:pPr>
            <a:r>
              <a:rPr lang="en-US" altLang="en-US" dirty="0">
                <a:cs typeface="Arial" panose="020B0604020202020204" pitchFamily="34" charset="0"/>
              </a:rPr>
              <a:t>Of course, the senior students need to understand relationship and develop the feeling of relationship in order to achieve this</a:t>
            </a:r>
          </a:p>
          <a:p>
            <a:pPr>
              <a:buFont typeface="Symbol" panose="05050102010706020507" pitchFamily="18" charset="2"/>
              <a:buNone/>
            </a:pPr>
            <a:r>
              <a:rPr lang="en-US" altLang="en-US" dirty="0">
                <a:cs typeface="Arial" panose="020B0604020202020204" pitchFamily="34" charset="0"/>
              </a:rPr>
              <a:t>It will be mutually fulfilling! </a:t>
            </a:r>
          </a:p>
        </p:txBody>
      </p:sp>
      <p:sp>
        <p:nvSpPr>
          <p:cNvPr id="6" name="Content Placeholder 5">
            <a:extLst>
              <a:ext uri="{FF2B5EF4-FFF2-40B4-BE49-F238E27FC236}">
                <a16:creationId xmlns:a16="http://schemas.microsoft.com/office/drawing/2014/main" id="{90ECC6E8-B33C-4CFF-A2DC-20060EF87825}"/>
              </a:ext>
            </a:extLst>
          </p:cNvPr>
          <p:cNvSpPr>
            <a:spLocks noGrp="1"/>
          </p:cNvSpPr>
          <p:nvPr>
            <p:ph sz="half" idx="2"/>
          </p:nvPr>
        </p:nvSpPr>
        <p:spPr/>
        <p:txBody>
          <a:bodyPr/>
          <a:lstStyle/>
          <a:p>
            <a:pPr>
              <a:buFont typeface="Symbol" panose="05050102010706020507" pitchFamily="18" charset="2"/>
              <a:buNone/>
            </a:pPr>
            <a:r>
              <a:rPr lang="en-US" altLang="en-US" b="1" u="sng" dirty="0">
                <a:cs typeface="Arial" panose="020B0604020202020204" pitchFamily="34" charset="0"/>
              </a:rPr>
              <a:t>Efforts to get rid of problems</a:t>
            </a:r>
          </a:p>
          <a:p>
            <a:pPr>
              <a:buFont typeface="Symbol" panose="05050102010706020507" pitchFamily="18" charset="2"/>
              <a:buNone/>
            </a:pPr>
            <a:r>
              <a:rPr lang="en-US" altLang="en-US" dirty="0">
                <a:cs typeface="Arial" panose="020B0604020202020204" pitchFamily="34" charset="0"/>
              </a:rPr>
              <a:t>Ragging</a:t>
            </a:r>
          </a:p>
        </p:txBody>
      </p:sp>
      <p:sp>
        <p:nvSpPr>
          <p:cNvPr id="4" name="Title 3">
            <a:extLst>
              <a:ext uri="{FF2B5EF4-FFF2-40B4-BE49-F238E27FC236}">
                <a16:creationId xmlns:a16="http://schemas.microsoft.com/office/drawing/2014/main" id="{65955A6C-11F3-40DD-93B7-88D92BC07479}"/>
              </a:ext>
            </a:extLst>
          </p:cNvPr>
          <p:cNvSpPr>
            <a:spLocks noGrp="1"/>
          </p:cNvSpPr>
          <p:nvPr>
            <p:ph type="title"/>
          </p:nvPr>
        </p:nvSpPr>
        <p:spPr/>
        <p:txBody>
          <a:bodyPr/>
          <a:lstStyle/>
          <a:p>
            <a:r>
              <a:rPr lang="en-IN" dirty="0"/>
              <a:t>Working on Holistic Solution</a:t>
            </a:r>
          </a:p>
        </p:txBody>
      </p:sp>
      <p:sp>
        <p:nvSpPr>
          <p:cNvPr id="7" name="Content Placeholder 6">
            <a:extLst>
              <a:ext uri="{FF2B5EF4-FFF2-40B4-BE49-F238E27FC236}">
                <a16:creationId xmlns:a16="http://schemas.microsoft.com/office/drawing/2014/main" id="{A094791D-15DD-4DFE-9358-BAE79A0DC8E0}"/>
              </a:ext>
            </a:extLst>
          </p:cNvPr>
          <p:cNvSpPr>
            <a:spLocks noGrp="1"/>
          </p:cNvSpPr>
          <p:nvPr>
            <p:ph sz="quarter" idx="10"/>
          </p:nvPr>
        </p:nvSpPr>
        <p:spPr/>
        <p:txBody>
          <a:bodyPr/>
          <a:lstStyle/>
          <a:p>
            <a:r>
              <a:rPr lang="en-IN" dirty="0"/>
              <a:t>Working to Alleviate Symptoms</a:t>
            </a:r>
          </a:p>
        </p:txBody>
      </p:sp>
    </p:spTree>
    <p:extLst>
      <p:ext uri="{BB962C8B-B14F-4D97-AF65-F5344CB8AC3E}">
        <p14:creationId xmlns:p14="http://schemas.microsoft.com/office/powerpoint/2010/main" val="2707207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879954-5225-4721-A0E2-B6A0D4BBAAFC}"/>
              </a:ext>
            </a:extLst>
          </p:cNvPr>
          <p:cNvSpPr>
            <a:spLocks noGrp="1"/>
          </p:cNvSpPr>
          <p:nvPr>
            <p:ph sz="half" idx="1"/>
          </p:nvPr>
        </p:nvSpPr>
        <p:spPr/>
        <p:txBody>
          <a:bodyPr/>
          <a:lstStyle/>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1-[holistic solution centric effort = making effort for holistic solution (i.e., effort for human goals, for the wellbeing of all)] + the need to shift effort toward it</a:t>
            </a:r>
            <a:endParaRPr lang="en-IN" sz="18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e.g., Making effort for right understanding in every individual, prosperity in every family…</a:t>
            </a:r>
            <a:endParaRPr lang="en-IN" sz="1800" dirty="0">
              <a:effectLst/>
              <a:latin typeface="Calibri" panose="020F0502020204030204" pitchFamily="34" charset="0"/>
              <a:ea typeface="Calibri" panose="020F0502020204030204" pitchFamily="34" charset="0"/>
            </a:endParaRPr>
          </a:p>
          <a:p>
            <a:pPr marL="0" indent="0">
              <a:buNone/>
            </a:pPr>
            <a:endParaRPr lang="en-IN" dirty="0"/>
          </a:p>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2- Problems are an indicator of lack of a holistic solution centric effort (i.e., due to the fact that we are not working for human goals)</a:t>
            </a:r>
            <a:endParaRPr lang="en-IN" sz="18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e.g., The problem of gender bias in the society is due to lack of right understanding </a:t>
            </a:r>
            <a:endParaRPr lang="en-IN" sz="1800" dirty="0">
              <a:effectLst/>
              <a:latin typeface="Calibri" panose="020F0502020204030204" pitchFamily="34" charset="0"/>
              <a:ea typeface="Calibri" panose="020F0502020204030204" pitchFamily="34" charset="0"/>
            </a:endParaRPr>
          </a:p>
          <a:p>
            <a:pPr marL="0" indent="0">
              <a:buNone/>
            </a:pPr>
            <a:endParaRPr lang="en-IN" dirty="0"/>
          </a:p>
        </p:txBody>
      </p:sp>
      <p:sp>
        <p:nvSpPr>
          <p:cNvPr id="3" name="Content Placeholder 2">
            <a:extLst>
              <a:ext uri="{FF2B5EF4-FFF2-40B4-BE49-F238E27FC236}">
                <a16:creationId xmlns:a16="http://schemas.microsoft.com/office/drawing/2014/main" id="{C51D4ECC-DA11-49F6-B54F-B50BC5BF0791}"/>
              </a:ext>
            </a:extLst>
          </p:cNvPr>
          <p:cNvSpPr>
            <a:spLocks noGrp="1"/>
          </p:cNvSpPr>
          <p:nvPr>
            <p:ph sz="half" idx="2"/>
          </p:nvPr>
        </p:nvSpPr>
        <p:spPr/>
        <p:txBody>
          <a:bodyPr/>
          <a:lstStyle/>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3-[solution centric approach (solution centric problem solving approach)] With a holistic solution at the center, we can rightly evaluate which part of the holistic solution has been missed out, which is the root cause of the problem and make effort for it</a:t>
            </a:r>
            <a:endParaRPr lang="en-IN" sz="18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e.g., the problem of gender bias in the society can be addressed at the root with human education (perhaps in 3-5 generations with consistent effort). The focus on ensuring right understanding (thus a holistic, humane world vision) in every individual is the center of the effort</a:t>
            </a:r>
            <a:endParaRPr lang="en-IN" sz="18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US" sz="1000" dirty="0">
                <a:effectLst/>
                <a:latin typeface="Calibri" panose="020F0502020204030204" pitchFamily="34" charset="0"/>
                <a:ea typeface="Calibri" panose="020F0502020204030204" pitchFamily="34" charset="0"/>
              </a:rPr>
              <a:t> </a:t>
            </a:r>
            <a:endParaRPr lang="en-IN" sz="10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4-[problem centric approach (problem centric problem solving approach)] With the problem in the center, most of the effort tends to be focused on addressing the symptoms, generally not getting at the root cause. Therefore, the same problem or some other problem shows up sooner or later</a:t>
            </a:r>
            <a:endParaRPr lang="en-IN" sz="18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rPr>
              <a:t>e.g., the effort to address the problem of gender bias through externally enforced rules and other measures has led to various undesirable side effects like greater litigation</a:t>
            </a:r>
            <a:endParaRPr lang="en-IN" sz="1800" dirty="0">
              <a:effectLst/>
              <a:latin typeface="Calibri" panose="020F0502020204030204" pitchFamily="34" charset="0"/>
              <a:ea typeface="Calibri" panose="020F0502020204030204" pitchFamily="34" charset="0"/>
            </a:endParaRPr>
          </a:p>
          <a:p>
            <a:pPr marL="0" indent="0">
              <a:buNone/>
            </a:pPr>
            <a:endParaRPr lang="en-IN" dirty="0"/>
          </a:p>
        </p:txBody>
      </p:sp>
      <p:sp>
        <p:nvSpPr>
          <p:cNvPr id="4" name="Title 3">
            <a:extLst>
              <a:ext uri="{FF2B5EF4-FFF2-40B4-BE49-F238E27FC236}">
                <a16:creationId xmlns:a16="http://schemas.microsoft.com/office/drawing/2014/main" id="{D438401E-3E56-4739-B44F-F144B4DA1E98}"/>
              </a:ext>
            </a:extLst>
          </p:cNvPr>
          <p:cNvSpPr>
            <a:spLocks noGrp="1"/>
          </p:cNvSpPr>
          <p:nvPr>
            <p:ph type="title"/>
          </p:nvPr>
        </p:nvSpPr>
        <p:spPr/>
        <p:txBody>
          <a:bodyPr/>
          <a:lstStyle/>
          <a:p>
            <a:r>
              <a:rPr lang="en-IN" dirty="0"/>
              <a:t>Sum Up</a:t>
            </a:r>
          </a:p>
        </p:txBody>
      </p:sp>
      <p:sp>
        <p:nvSpPr>
          <p:cNvPr id="5" name="Content Placeholder 4">
            <a:extLst>
              <a:ext uri="{FF2B5EF4-FFF2-40B4-BE49-F238E27FC236}">
                <a16:creationId xmlns:a16="http://schemas.microsoft.com/office/drawing/2014/main" id="{6AE5AE8A-488D-454D-B116-6F3E66120ABC}"/>
              </a:ext>
            </a:extLst>
          </p:cNvPr>
          <p:cNvSpPr>
            <a:spLocks noGrp="1"/>
          </p:cNvSpPr>
          <p:nvPr>
            <p:ph sz="quarter" idx="10"/>
          </p:nvPr>
        </p:nvSpPr>
        <p:spPr/>
        <p:txBody>
          <a:bodyPr/>
          <a:lstStyle/>
          <a:p>
            <a:endParaRPr lang="en-IN"/>
          </a:p>
        </p:txBody>
      </p:sp>
    </p:spTree>
    <p:extLst>
      <p:ext uri="{BB962C8B-B14F-4D97-AF65-F5344CB8AC3E}">
        <p14:creationId xmlns:p14="http://schemas.microsoft.com/office/powerpoint/2010/main" val="2153881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BEDE9F-E5C6-694D-0A99-8F14EE9EEF14}"/>
              </a:ext>
            </a:extLst>
          </p:cNvPr>
          <p:cNvPicPr>
            <a:picLocks noChangeAspect="1"/>
          </p:cNvPicPr>
          <p:nvPr/>
        </p:nvPicPr>
        <p:blipFill>
          <a:blip r:embed="rId3"/>
          <a:stretch>
            <a:fillRect/>
          </a:stretch>
        </p:blipFill>
        <p:spPr>
          <a:xfrm>
            <a:off x="0" y="572626"/>
            <a:ext cx="12192000" cy="6308011"/>
          </a:xfrm>
          <a:prstGeom prst="rect">
            <a:avLst/>
          </a:prstGeom>
        </p:spPr>
      </p:pic>
      <p:sp>
        <p:nvSpPr>
          <p:cNvPr id="5" name="Title 4">
            <a:extLst>
              <a:ext uri="{FF2B5EF4-FFF2-40B4-BE49-F238E27FC236}">
                <a16:creationId xmlns:a16="http://schemas.microsoft.com/office/drawing/2014/main" id="{69A04E9C-B9DC-4E59-9FC2-F8193BE66BA2}"/>
              </a:ext>
            </a:extLst>
          </p:cNvPr>
          <p:cNvSpPr>
            <a:spLocks noGrp="1"/>
          </p:cNvSpPr>
          <p:nvPr>
            <p:ph type="title"/>
          </p:nvPr>
        </p:nvSpPr>
        <p:spPr/>
        <p:txBody>
          <a:bodyPr/>
          <a:lstStyle/>
          <a:p>
            <a:r>
              <a:rPr lang="en-IN" dirty="0"/>
              <a:t>Holistic Solution-based Problem Solving Approach – Addressing UN SDGs at the Root</a:t>
            </a:r>
          </a:p>
        </p:txBody>
      </p:sp>
    </p:spTree>
    <p:extLst>
      <p:ext uri="{BB962C8B-B14F-4D97-AF65-F5344CB8AC3E}">
        <p14:creationId xmlns:p14="http://schemas.microsoft.com/office/powerpoint/2010/main" val="207650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DB3F-24E8-49F5-A7B6-35278457C5EA}"/>
              </a:ext>
            </a:extLst>
          </p:cNvPr>
          <p:cNvSpPr>
            <a:spLocks noGrp="1"/>
          </p:cNvSpPr>
          <p:nvPr>
            <p:ph type="title"/>
          </p:nvPr>
        </p:nvSpPr>
        <p:spPr/>
        <p:txBody>
          <a:bodyPr/>
          <a:lstStyle/>
          <a:p>
            <a:r>
              <a:rPr lang="en-US" dirty="0"/>
              <a:t>Which approach will we take?</a:t>
            </a:r>
            <a:endParaRPr lang="en-IN" dirty="0"/>
          </a:p>
        </p:txBody>
      </p:sp>
      <p:sp>
        <p:nvSpPr>
          <p:cNvPr id="3" name="Text Placeholder 2">
            <a:extLst>
              <a:ext uri="{FF2B5EF4-FFF2-40B4-BE49-F238E27FC236}">
                <a16:creationId xmlns:a16="http://schemas.microsoft.com/office/drawing/2014/main" id="{5CE6705D-6B43-4C97-9D4B-C3372912D26C}"/>
              </a:ext>
            </a:extLst>
          </p:cNvPr>
          <p:cNvSpPr>
            <a:spLocks noGrp="1"/>
          </p:cNvSpPr>
          <p:nvPr>
            <p:ph type="body" sz="quarter" idx="13"/>
          </p:nvPr>
        </p:nvSpPr>
        <p:spPr/>
        <p:txBody>
          <a:bodyPr>
            <a:normAutofit lnSpcReduction="10000"/>
          </a:bodyPr>
          <a:lstStyle/>
          <a:p>
            <a:pPr marL="457200" indent="-457200">
              <a:buFont typeface="+mj-lt"/>
              <a:buAutoNum type="arabicPeriod"/>
            </a:pPr>
            <a:r>
              <a:rPr lang="en-US" dirty="0"/>
              <a:t>Problem-centric Problem-solving</a:t>
            </a:r>
          </a:p>
          <a:p>
            <a:pPr marL="457200" indent="-457200">
              <a:buFont typeface="+mj-lt"/>
              <a:buAutoNum type="arabicPeriod"/>
            </a:pPr>
            <a:r>
              <a:rPr lang="en-US" dirty="0">
                <a:solidFill>
                  <a:srgbClr val="FF0000"/>
                </a:solidFill>
              </a:rPr>
              <a:t>Solution-centric Problem-solving</a:t>
            </a:r>
          </a:p>
          <a:p>
            <a:pPr marL="457200" indent="-457200">
              <a:buFont typeface="+mj-lt"/>
              <a:buAutoNum type="arabicPeriod"/>
            </a:pPr>
            <a:r>
              <a:rPr lang="en-US" dirty="0">
                <a:solidFill>
                  <a:srgbClr val="FF0000"/>
                </a:solidFill>
              </a:rPr>
              <a:t>Solution-centric Solution Effort*</a:t>
            </a:r>
            <a:endParaRPr lang="hi-IN" dirty="0">
              <a:solidFill>
                <a:srgbClr val="00B050"/>
              </a:solidFill>
            </a:endParaRPr>
          </a:p>
          <a:p>
            <a:pPr marL="0" indent="0">
              <a:buNone/>
            </a:pPr>
            <a:r>
              <a:rPr lang="hi-IN" dirty="0">
                <a:solidFill>
                  <a:srgbClr val="FF0000"/>
                </a:solidFill>
              </a:rPr>
              <a:t>			</a:t>
            </a:r>
            <a:r>
              <a:rPr lang="en-US" dirty="0">
                <a:solidFill>
                  <a:srgbClr val="FF0000"/>
                </a:solidFill>
              </a:rPr>
              <a:t>–</a:t>
            </a:r>
            <a:r>
              <a:rPr lang="hi-IN" dirty="0">
                <a:solidFill>
                  <a:srgbClr val="FF0000"/>
                </a:solidFill>
              </a:rPr>
              <a:t> </a:t>
            </a:r>
            <a:r>
              <a:rPr lang="en-US" dirty="0">
                <a:solidFill>
                  <a:srgbClr val="FF0000"/>
                </a:solidFill>
              </a:rPr>
              <a:t>Individual to Family, Society and Nature</a:t>
            </a:r>
            <a:endParaRPr lang="hi-IN" dirty="0">
              <a:solidFill>
                <a:srgbClr val="FF0000"/>
              </a:solidFill>
            </a:endParaRPr>
          </a:p>
          <a:p>
            <a:pPr marL="0" indent="0">
              <a:buNone/>
            </a:pPr>
            <a:r>
              <a:rPr lang="en-US" dirty="0"/>
              <a:t>				– Human Being</a:t>
            </a:r>
          </a:p>
          <a:p>
            <a:pPr marL="0" indent="0">
              <a:buNone/>
            </a:pPr>
            <a:r>
              <a:rPr lang="en-US" dirty="0"/>
              <a:t>				– Humane Society – Family to …World Family</a:t>
            </a:r>
            <a:endParaRPr lang="hi-IN" dirty="0"/>
          </a:p>
          <a:p>
            <a:pPr marL="0" indent="0">
              <a:buNone/>
            </a:pPr>
            <a:endParaRPr lang="en-US"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r>
              <a:rPr lang="en-IN" dirty="0"/>
              <a:t>* </a:t>
            </a:r>
            <a:r>
              <a:rPr lang="en-US" dirty="0"/>
              <a:t>Effort for Resolution</a:t>
            </a:r>
            <a:endParaRPr lang="en-IN" dirty="0"/>
          </a:p>
        </p:txBody>
      </p:sp>
    </p:spTree>
    <p:extLst>
      <p:ext uri="{BB962C8B-B14F-4D97-AF65-F5344CB8AC3E}">
        <p14:creationId xmlns:p14="http://schemas.microsoft.com/office/powerpoint/2010/main" val="579498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58309FD-407A-4A61-9609-3A89E94EC79F}"/>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latin typeface="Kruti Dev 010" pitchFamily="2" charset="0"/>
              </a:rPr>
              <a:t>vkt dh fLFkfr</a:t>
            </a:r>
          </a:p>
        </p:txBody>
      </p:sp>
      <p:sp>
        <p:nvSpPr>
          <p:cNvPr id="3075" name="Text Placeholder 2">
            <a:extLst>
              <a:ext uri="{FF2B5EF4-FFF2-40B4-BE49-F238E27FC236}">
                <a16:creationId xmlns:a16="http://schemas.microsoft.com/office/drawing/2014/main" id="{0EC16632-F2AC-4670-B794-8AB44657CE12}"/>
              </a:ext>
            </a:extLst>
          </p:cNvPr>
          <p:cNvSpPr>
            <a:spLocks noGrp="1"/>
          </p:cNvSpPr>
          <p:nvPr>
            <p:ph type="body" sz="quarter" idx="13"/>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a:buFont typeface="Symbol" pitchFamily="18" charset="2"/>
              <a:buNone/>
              <a:defRPr/>
            </a:pPr>
            <a:r>
              <a:rPr sz="2800" b="1" u="sng" dirty="0" err="1">
                <a:latin typeface="Kruti Dev 010" pitchFamily="2" charset="0"/>
                <a:cs typeface="Arial" charset="0"/>
              </a:rPr>
              <a:t>leL;k</a:t>
            </a:r>
            <a:endParaRPr sz="2800" b="1" u="sng" dirty="0">
              <a:latin typeface="Kruti Dev 010" pitchFamily="2" charset="0"/>
              <a:cs typeface="Arial" charset="0"/>
            </a:endParaRPr>
          </a:p>
          <a:p>
            <a:pPr>
              <a:buFont typeface="Symbol" pitchFamily="18" charset="2"/>
              <a:buNone/>
              <a:defRPr/>
            </a:pPr>
            <a:r>
              <a:rPr sz="2800" dirty="0" err="1">
                <a:latin typeface="Kruti Dev 010" pitchFamily="2" charset="0"/>
                <a:cs typeface="Arial" charset="0"/>
              </a:rPr>
              <a:t>vusd</a:t>
            </a:r>
            <a:r>
              <a:rPr sz="2800" dirty="0">
                <a:latin typeface="Kruti Dev 010" pitchFamily="2" charset="0"/>
                <a:cs typeface="Arial" charset="0"/>
              </a:rPr>
              <a:t> </a:t>
            </a:r>
            <a:r>
              <a:rPr sz="2800" dirty="0" err="1">
                <a:latin typeface="Kruti Dev 010" pitchFamily="2" charset="0"/>
                <a:cs typeface="Arial" charset="0"/>
              </a:rPr>
              <a:t>leL;k,a</a:t>
            </a:r>
            <a:r>
              <a:rPr sz="2800" dirty="0">
                <a:latin typeface="Kruti Dev 010" pitchFamily="2" charset="0"/>
                <a:cs typeface="Arial" charset="0"/>
              </a:rPr>
              <a:t>] </a:t>
            </a:r>
            <a:r>
              <a:rPr sz="2800" dirty="0" err="1">
                <a:latin typeface="Kruti Dev 010" pitchFamily="2" charset="0"/>
                <a:cs typeface="Arial" charset="0"/>
              </a:rPr>
              <a:t>gj</a:t>
            </a:r>
            <a:r>
              <a:rPr sz="2800" dirty="0">
                <a:latin typeface="Kruti Dev 010" pitchFamily="2" charset="0"/>
                <a:cs typeface="Arial" charset="0"/>
              </a:rPr>
              <a:t> </a:t>
            </a:r>
            <a:r>
              <a:rPr sz="2800" dirty="0" err="1">
                <a:latin typeface="Kruti Dev 010" pitchFamily="2" charset="0"/>
                <a:cs typeface="Arial" charset="0"/>
              </a:rPr>
              <a:t>Lrj</a:t>
            </a:r>
            <a:r>
              <a:rPr sz="2800" dirty="0">
                <a:latin typeface="Kruti Dev 010" pitchFamily="2" charset="0"/>
                <a:cs typeface="Arial" charset="0"/>
              </a:rPr>
              <a:t> </a:t>
            </a:r>
            <a:r>
              <a:rPr sz="2800" dirty="0" err="1">
                <a:latin typeface="Kruti Dev 010" pitchFamily="2" charset="0"/>
                <a:cs typeface="Arial" charset="0"/>
              </a:rPr>
              <a:t>ij</a:t>
            </a:r>
            <a:r>
              <a:rPr sz="2800" dirty="0">
                <a:latin typeface="Kruti Dev 010" pitchFamily="2" charset="0"/>
                <a:cs typeface="Arial" charset="0"/>
              </a:rPr>
              <a:t> </a:t>
            </a:r>
            <a:r>
              <a:rPr sz="2800" dirty="0" err="1">
                <a:latin typeface="Kruti Dev 010" pitchFamily="2" charset="0"/>
                <a:cs typeface="Arial" charset="0"/>
              </a:rPr>
              <a:t>fn</a:t>
            </a:r>
            <a:r>
              <a:rPr sz="2800" dirty="0">
                <a:latin typeface="Kruti Dev 010" pitchFamily="2" charset="0"/>
                <a:cs typeface="Arial" charset="0"/>
              </a:rPr>
              <a:t>[</a:t>
            </a:r>
            <a:r>
              <a:rPr sz="2800" dirty="0" err="1">
                <a:latin typeface="Kruti Dev 010" pitchFamily="2" charset="0"/>
                <a:cs typeface="Arial" charset="0"/>
              </a:rPr>
              <a:t>kkbZ</a:t>
            </a:r>
            <a:r>
              <a:rPr sz="2800" dirty="0">
                <a:latin typeface="Kruti Dev 010" pitchFamily="2" charset="0"/>
                <a:cs typeface="Arial" charset="0"/>
              </a:rPr>
              <a:t> </a:t>
            </a:r>
            <a:r>
              <a:rPr sz="2800" dirty="0" err="1">
                <a:latin typeface="Kruti Dev 010" pitchFamily="2" charset="0"/>
                <a:cs typeface="Arial" charset="0"/>
              </a:rPr>
              <a:t>nsrh</a:t>
            </a:r>
            <a:r>
              <a:rPr sz="2800" dirty="0">
                <a:latin typeface="Kruti Dev 010" pitchFamily="2" charset="0"/>
                <a:cs typeface="Arial" charset="0"/>
              </a:rPr>
              <a:t> </a:t>
            </a:r>
            <a:r>
              <a:rPr sz="2800" dirty="0" err="1">
                <a:latin typeface="Kruti Dev 010" pitchFamily="2" charset="0"/>
                <a:cs typeface="Arial" charset="0"/>
              </a:rPr>
              <a:t>gSa</a:t>
            </a:r>
            <a:r>
              <a:rPr sz="2800" dirty="0">
                <a:latin typeface="Kruti Dev 010" pitchFamily="2" charset="0"/>
                <a:cs typeface="Arial" charset="0"/>
              </a:rPr>
              <a:t> ¼O;fDrxr]</a:t>
            </a:r>
          </a:p>
          <a:p>
            <a:pPr>
              <a:buFont typeface="Symbol" pitchFamily="18" charset="2"/>
              <a:buNone/>
              <a:defRPr/>
            </a:pPr>
            <a:r>
              <a:rPr sz="2800" dirty="0">
                <a:latin typeface="Kruti Dev 010" pitchFamily="2" charset="0"/>
                <a:cs typeface="Arial" charset="0"/>
              </a:rPr>
              <a:t>						    </a:t>
            </a:r>
            <a:r>
              <a:rPr sz="2800" dirty="0" err="1">
                <a:latin typeface="Kruti Dev 010" pitchFamily="2" charset="0"/>
                <a:cs typeface="Arial" charset="0"/>
              </a:rPr>
              <a:t>ifjokjxr</a:t>
            </a:r>
            <a:r>
              <a:rPr sz="2800" dirty="0">
                <a:latin typeface="Kruti Dev 010" pitchFamily="2" charset="0"/>
                <a:cs typeface="Arial" charset="0"/>
              </a:rPr>
              <a:t>]								   				    </a:t>
            </a:r>
            <a:r>
              <a:rPr sz="2800" dirty="0" err="1">
                <a:latin typeface="Kruti Dev 010" pitchFamily="2" charset="0"/>
                <a:cs typeface="Arial" charset="0"/>
              </a:rPr>
              <a:t>lektxr</a:t>
            </a:r>
            <a:r>
              <a:rPr sz="2800" dirty="0">
                <a:latin typeface="Kruti Dev 010" pitchFamily="2" charset="0"/>
                <a:cs typeface="Arial" charset="0"/>
              </a:rPr>
              <a:t>]</a:t>
            </a:r>
          </a:p>
          <a:p>
            <a:pPr>
              <a:buFont typeface="Symbol" pitchFamily="18" charset="2"/>
              <a:buNone/>
              <a:defRPr/>
            </a:pPr>
            <a:r>
              <a:rPr sz="2800" dirty="0">
                <a:latin typeface="Kruti Dev 010" pitchFamily="2" charset="0"/>
                <a:cs typeface="Arial" charset="0"/>
              </a:rPr>
              <a:t>						    izÑfrxr½</a:t>
            </a:r>
          </a:p>
          <a:p>
            <a:pPr>
              <a:buFont typeface="Symbol" pitchFamily="18" charset="2"/>
              <a:buNone/>
              <a:defRPr/>
            </a:pPr>
            <a:r>
              <a:rPr sz="2800" dirty="0" err="1">
                <a:latin typeface="Kruti Dev 010" pitchFamily="2" charset="0"/>
                <a:cs typeface="Arial" charset="0"/>
              </a:rPr>
              <a:t>ge</a:t>
            </a:r>
            <a:r>
              <a:rPr sz="2800" dirty="0">
                <a:latin typeface="Kruti Dev 010" pitchFamily="2" charset="0"/>
                <a:cs typeface="Arial" charset="0"/>
              </a:rPr>
              <a:t> </a:t>
            </a:r>
            <a:r>
              <a:rPr sz="2800" dirty="0" err="1">
                <a:latin typeface="Kruti Dev 010" pitchFamily="2" charset="0"/>
                <a:cs typeface="Arial" charset="0"/>
              </a:rPr>
              <a:t>buls</a:t>
            </a:r>
            <a:r>
              <a:rPr sz="2800" dirty="0">
                <a:latin typeface="Kruti Dev 010" pitchFamily="2" charset="0"/>
                <a:cs typeface="Arial" charset="0"/>
              </a:rPr>
              <a:t> =Lr </a:t>
            </a:r>
            <a:r>
              <a:rPr sz="2800" dirty="0" err="1">
                <a:latin typeface="Kruti Dev 010" pitchFamily="2" charset="0"/>
                <a:cs typeface="Arial" charset="0"/>
              </a:rPr>
              <a:t>gSa</a:t>
            </a:r>
            <a:r>
              <a:rPr sz="2800" dirty="0">
                <a:latin typeface="Kruti Dev 010" pitchFamily="2" charset="0"/>
                <a:cs typeface="Arial" charset="0"/>
              </a:rPr>
              <a:t>] </a:t>
            </a:r>
            <a:r>
              <a:rPr sz="2800" dirty="0" err="1">
                <a:latin typeface="Kruti Dev 010" pitchFamily="2" charset="0"/>
                <a:cs typeface="Arial" charset="0"/>
              </a:rPr>
              <a:t>buls</a:t>
            </a:r>
            <a:r>
              <a:rPr sz="2800" dirty="0">
                <a:latin typeface="Kruti Dev 010" pitchFamily="2" charset="0"/>
                <a:cs typeface="Arial" charset="0"/>
              </a:rPr>
              <a:t> </a:t>
            </a:r>
            <a:r>
              <a:rPr sz="2800" dirty="0" err="1">
                <a:latin typeface="Kruti Dev 010" pitchFamily="2" charset="0"/>
                <a:cs typeface="Arial" charset="0"/>
              </a:rPr>
              <a:t>eqDr</a:t>
            </a:r>
            <a:r>
              <a:rPr sz="2800" dirty="0">
                <a:latin typeface="Kruti Dev 010" pitchFamily="2" charset="0"/>
                <a:cs typeface="Arial" charset="0"/>
              </a:rPr>
              <a:t> </a:t>
            </a:r>
            <a:r>
              <a:rPr sz="2800" dirty="0" err="1">
                <a:latin typeface="Kruti Dev 010" pitchFamily="2" charset="0"/>
                <a:cs typeface="Arial" charset="0"/>
              </a:rPr>
              <a:t>gksuk</a:t>
            </a:r>
            <a:r>
              <a:rPr sz="2800" dirty="0">
                <a:latin typeface="Kruti Dev 010" pitchFamily="2" charset="0"/>
                <a:cs typeface="Arial" charset="0"/>
              </a:rPr>
              <a:t> </a:t>
            </a:r>
            <a:r>
              <a:rPr sz="2800" dirty="0" err="1">
                <a:latin typeface="Kruti Dev 010" pitchFamily="2" charset="0"/>
                <a:cs typeface="Arial" charset="0"/>
              </a:rPr>
              <a:t>pkgrs</a:t>
            </a:r>
            <a:r>
              <a:rPr sz="2800" dirty="0">
                <a:latin typeface="Kruti Dev 010" pitchFamily="2" charset="0"/>
                <a:cs typeface="Arial" charset="0"/>
              </a:rPr>
              <a:t> </a:t>
            </a:r>
            <a:r>
              <a:rPr sz="2800" dirty="0" err="1">
                <a:latin typeface="Kruti Dev 010" pitchFamily="2" charset="0"/>
                <a:cs typeface="Arial" charset="0"/>
              </a:rPr>
              <a:t>gSa</a:t>
            </a:r>
            <a:endParaRPr sz="2800" dirty="0">
              <a:latin typeface="Kruti Dev 010" pitchFamily="2" charset="0"/>
              <a:cs typeface="Arial" charset="0"/>
            </a:endParaRPr>
          </a:p>
          <a:p>
            <a:pPr>
              <a:buFont typeface="Symbol" pitchFamily="18" charset="2"/>
              <a:buNone/>
              <a:defRPr/>
            </a:pPr>
            <a:endParaRPr sz="2800" dirty="0">
              <a:latin typeface="Kruti Dev 010" pitchFamily="2" charset="0"/>
              <a:cs typeface="Arial" charset="0"/>
            </a:endParaRPr>
          </a:p>
          <a:p>
            <a:pPr>
              <a:buFont typeface="Symbol" pitchFamily="18" charset="2"/>
              <a:buNone/>
              <a:defRPr/>
            </a:pPr>
            <a:r>
              <a:rPr sz="2800" b="1" u="sng" dirty="0" err="1">
                <a:latin typeface="Kruti Dev 010" pitchFamily="2" charset="0"/>
                <a:cs typeface="Arial" charset="0"/>
              </a:rPr>
              <a:t>leL;k</a:t>
            </a:r>
            <a:r>
              <a:rPr sz="2800" b="1" u="sng" dirty="0">
                <a:latin typeface="Kruti Dev 010" pitchFamily="2" charset="0"/>
                <a:cs typeface="Arial" charset="0"/>
              </a:rPr>
              <a:t> ls </a:t>
            </a:r>
            <a:r>
              <a:rPr sz="2800" b="1" u="sng" dirty="0" err="1">
                <a:latin typeface="Kruti Dev 010" pitchFamily="2" charset="0"/>
                <a:cs typeface="Arial" charset="0"/>
              </a:rPr>
              <a:t>eqfDr</a:t>
            </a:r>
            <a:r>
              <a:rPr sz="2800" b="1" u="sng" dirty="0">
                <a:latin typeface="Kruti Dev 010" pitchFamily="2" charset="0"/>
                <a:cs typeface="Arial" charset="0"/>
              </a:rPr>
              <a:t> ds </a:t>
            </a:r>
            <a:r>
              <a:rPr sz="2800" b="1" u="sng" dirty="0" err="1">
                <a:latin typeface="Kruti Dev 010" pitchFamily="2" charset="0"/>
                <a:cs typeface="Arial" charset="0"/>
              </a:rPr>
              <a:t>fy</a:t>
            </a:r>
            <a:r>
              <a:rPr sz="2800" b="1" u="sng" dirty="0">
                <a:latin typeface="Kruti Dev 010" pitchFamily="2" charset="0"/>
                <a:cs typeface="Arial" charset="0"/>
              </a:rPr>
              <a:t>, </a:t>
            </a:r>
            <a:r>
              <a:rPr sz="2800" b="1" u="sng" dirty="0" err="1">
                <a:latin typeface="Kruti Dev 010" pitchFamily="2" charset="0"/>
                <a:cs typeface="Arial" charset="0"/>
              </a:rPr>
              <a:t>iz;kl</a:t>
            </a:r>
            <a:endParaRPr sz="2800" b="1" u="sng" dirty="0">
              <a:latin typeface="Kruti Dev 010" pitchFamily="2" charset="0"/>
              <a:cs typeface="Arial" charset="0"/>
            </a:endParaRPr>
          </a:p>
          <a:p>
            <a:pPr>
              <a:buFont typeface="Symbol" pitchFamily="18" charset="2"/>
              <a:buNone/>
              <a:defRPr/>
            </a:pPr>
            <a:r>
              <a:rPr sz="2800" dirty="0" err="1">
                <a:latin typeface="Kruti Dev 010" pitchFamily="2" charset="0"/>
                <a:cs typeface="Arial" charset="0"/>
              </a:rPr>
              <a:t>gj</a:t>
            </a:r>
            <a:r>
              <a:rPr sz="2800" dirty="0">
                <a:latin typeface="Kruti Dev 010" pitchFamily="2" charset="0"/>
                <a:cs typeface="Arial" charset="0"/>
              </a:rPr>
              <a:t> </a:t>
            </a:r>
            <a:r>
              <a:rPr sz="2800" dirty="0" err="1">
                <a:latin typeface="Kruti Dev 010" pitchFamily="2" charset="0"/>
                <a:cs typeface="Arial" charset="0"/>
              </a:rPr>
              <a:t>Lrj</a:t>
            </a:r>
            <a:r>
              <a:rPr sz="2800" dirty="0">
                <a:latin typeface="Kruti Dev 010" pitchFamily="2" charset="0"/>
                <a:cs typeface="Arial" charset="0"/>
              </a:rPr>
              <a:t> </a:t>
            </a:r>
            <a:r>
              <a:rPr sz="2800" dirty="0" err="1">
                <a:latin typeface="Kruti Dev 010" pitchFamily="2" charset="0"/>
                <a:cs typeface="Arial" charset="0"/>
              </a:rPr>
              <a:t>ij</a:t>
            </a:r>
            <a:r>
              <a:rPr sz="2800" dirty="0">
                <a:latin typeface="Kruti Dev 010" pitchFamily="2" charset="0"/>
                <a:cs typeface="Arial" charset="0"/>
              </a:rPr>
              <a:t> </a:t>
            </a:r>
            <a:r>
              <a:rPr sz="2800" dirty="0" err="1">
                <a:latin typeface="Kruti Dev 010" pitchFamily="2" charset="0"/>
                <a:cs typeface="Arial" charset="0"/>
              </a:rPr>
              <a:t>iz;kl</a:t>
            </a:r>
            <a:r>
              <a:rPr sz="2800" dirty="0">
                <a:latin typeface="Kruti Dev 010" pitchFamily="2" charset="0"/>
                <a:cs typeface="Arial" charset="0"/>
              </a:rPr>
              <a:t> </a:t>
            </a:r>
            <a:r>
              <a:rPr sz="2800" dirty="0" err="1">
                <a:latin typeface="Kruti Dev 010" pitchFamily="2" charset="0"/>
                <a:cs typeface="Arial" charset="0"/>
              </a:rPr>
              <a:t>dj</a:t>
            </a:r>
            <a:r>
              <a:rPr sz="2800" dirty="0">
                <a:latin typeface="Kruti Dev 010" pitchFamily="2" charset="0"/>
                <a:cs typeface="Arial" charset="0"/>
              </a:rPr>
              <a:t> </a:t>
            </a:r>
            <a:r>
              <a:rPr sz="2800" dirty="0" err="1">
                <a:latin typeface="Kruti Dev 010" pitchFamily="2" charset="0"/>
                <a:cs typeface="Arial" charset="0"/>
              </a:rPr>
              <a:t>jgss</a:t>
            </a:r>
            <a:r>
              <a:rPr sz="2800" dirty="0">
                <a:latin typeface="Kruti Dev 010" pitchFamily="2" charset="0"/>
                <a:cs typeface="Arial" charset="0"/>
              </a:rPr>
              <a:t> </a:t>
            </a:r>
            <a:r>
              <a:rPr sz="2800" dirty="0" err="1">
                <a:latin typeface="Kruti Dev 010" pitchFamily="2" charset="0"/>
                <a:cs typeface="Arial" charset="0"/>
              </a:rPr>
              <a:t>gSa</a:t>
            </a:r>
            <a:r>
              <a:rPr sz="2800" dirty="0">
                <a:latin typeface="Kruti Dev 010" pitchFamily="2" charset="0"/>
                <a:cs typeface="Arial" charset="0"/>
              </a:rPr>
              <a:t> ¼O;fDr] </a:t>
            </a:r>
            <a:r>
              <a:rPr sz="2800" dirty="0" err="1">
                <a:latin typeface="Kruti Dev 010" pitchFamily="2" charset="0"/>
                <a:cs typeface="Arial" charset="0"/>
              </a:rPr>
              <a:t>ifjokj</a:t>
            </a:r>
            <a:r>
              <a:rPr sz="2800" dirty="0">
                <a:latin typeface="Kruti Dev 010" pitchFamily="2" charset="0"/>
                <a:cs typeface="Arial" charset="0"/>
              </a:rPr>
              <a:t>] </a:t>
            </a:r>
            <a:r>
              <a:rPr sz="2800" dirty="0" err="1">
                <a:latin typeface="Kruti Dev 010" pitchFamily="2" charset="0"/>
                <a:cs typeface="Arial" charset="0"/>
              </a:rPr>
              <a:t>lekt</a:t>
            </a:r>
            <a:r>
              <a:rPr sz="2800" dirty="0">
                <a:latin typeface="Kruti Dev 010" pitchFamily="2" charset="0"/>
                <a:cs typeface="Arial" charset="0"/>
              </a:rPr>
              <a:t>] </a:t>
            </a:r>
            <a:r>
              <a:rPr sz="2800" dirty="0" err="1">
                <a:latin typeface="Kruti Dev 010" pitchFamily="2" charset="0"/>
                <a:cs typeface="Arial" charset="0"/>
              </a:rPr>
              <a:t>izÑfr</a:t>
            </a:r>
            <a:r>
              <a:rPr sz="2800" dirty="0">
                <a:latin typeface="Kruti Dev 010" pitchFamily="2" charset="0"/>
                <a:cs typeface="Arial" charset="0"/>
              </a:rPr>
              <a:t> ds </a:t>
            </a:r>
            <a:r>
              <a:rPr sz="2800" dirty="0" err="1">
                <a:latin typeface="Kruti Dev 010" pitchFamily="2" charset="0"/>
                <a:cs typeface="Arial" charset="0"/>
              </a:rPr>
              <a:t>Lrj</a:t>
            </a:r>
            <a:r>
              <a:rPr sz="2800" dirty="0">
                <a:latin typeface="Kruti Dev 010" pitchFamily="2" charset="0"/>
                <a:cs typeface="Arial" charset="0"/>
              </a:rPr>
              <a:t> ij½</a:t>
            </a:r>
          </a:p>
          <a:p>
            <a:pPr>
              <a:buFont typeface="Symbol" pitchFamily="18" charset="2"/>
              <a:buNone/>
              <a:defRPr/>
            </a:pPr>
            <a:r>
              <a:rPr sz="2800" dirty="0" err="1">
                <a:latin typeface="Kruti Dev 010" pitchFamily="2" charset="0"/>
                <a:cs typeface="Arial" charset="0"/>
              </a:rPr>
              <a:t>cgqr</a:t>
            </a:r>
            <a:r>
              <a:rPr sz="2800" dirty="0">
                <a:latin typeface="Kruti Dev 010" pitchFamily="2" charset="0"/>
                <a:cs typeface="Arial" charset="0"/>
              </a:rPr>
              <a:t> </a:t>
            </a:r>
            <a:r>
              <a:rPr sz="2800" dirty="0" err="1">
                <a:latin typeface="Kruti Dev 010" pitchFamily="2" charset="0"/>
                <a:cs typeface="Arial" charset="0"/>
              </a:rPr>
              <a:t>yksx</a:t>
            </a:r>
            <a:r>
              <a:rPr sz="2800" dirty="0">
                <a:latin typeface="Kruti Dev 010" pitchFamily="2" charset="0"/>
                <a:cs typeface="Arial" charset="0"/>
              </a:rPr>
              <a:t> </a:t>
            </a:r>
            <a:r>
              <a:rPr sz="2800" dirty="0" err="1">
                <a:latin typeface="Kruti Dev 010" pitchFamily="2" charset="0"/>
                <a:cs typeface="Arial" charset="0"/>
              </a:rPr>
              <a:t>iz;kl</a:t>
            </a:r>
            <a:r>
              <a:rPr sz="2800" dirty="0">
                <a:latin typeface="Kruti Dev 010" pitchFamily="2" charset="0"/>
                <a:cs typeface="Arial" charset="0"/>
              </a:rPr>
              <a:t> </a:t>
            </a:r>
            <a:r>
              <a:rPr sz="2800" dirty="0" err="1">
                <a:latin typeface="Kruti Dev 010" pitchFamily="2" charset="0"/>
                <a:cs typeface="Arial" charset="0"/>
              </a:rPr>
              <a:t>dj</a:t>
            </a:r>
            <a:r>
              <a:rPr sz="2800" dirty="0">
                <a:latin typeface="Kruti Dev 010" pitchFamily="2" charset="0"/>
                <a:cs typeface="Arial" charset="0"/>
              </a:rPr>
              <a:t> </a:t>
            </a:r>
            <a:r>
              <a:rPr sz="2800" dirty="0" err="1">
                <a:latin typeface="Kruti Dev 010" pitchFamily="2" charset="0"/>
                <a:cs typeface="Arial" charset="0"/>
              </a:rPr>
              <a:t>jgs</a:t>
            </a:r>
            <a:r>
              <a:rPr sz="2800" dirty="0">
                <a:latin typeface="Kruti Dev 010" pitchFamily="2" charset="0"/>
                <a:cs typeface="Arial" charset="0"/>
              </a:rPr>
              <a:t> </a:t>
            </a:r>
            <a:r>
              <a:rPr sz="2800" dirty="0" err="1">
                <a:latin typeface="Kruti Dev 010" pitchFamily="2" charset="0"/>
                <a:cs typeface="Arial" charset="0"/>
              </a:rPr>
              <a:t>gSa</a:t>
            </a:r>
            <a:r>
              <a:rPr sz="2800" dirty="0">
                <a:latin typeface="Kruti Dev 010" pitchFamily="2" charset="0"/>
                <a:cs typeface="Arial" charset="0"/>
              </a:rPr>
              <a:t>  ¼O;fDrxr </a:t>
            </a:r>
            <a:r>
              <a:rPr sz="2800" dirty="0" err="1">
                <a:latin typeface="Kruti Dev 010" pitchFamily="2" charset="0"/>
                <a:cs typeface="Arial" charset="0"/>
              </a:rPr>
              <a:t>iz;kl</a:t>
            </a:r>
            <a:r>
              <a:rPr sz="2800" dirty="0">
                <a:latin typeface="Kruti Dev 010" pitchFamily="2" charset="0"/>
                <a:cs typeface="Arial" charset="0"/>
              </a:rPr>
              <a:t>]</a:t>
            </a:r>
          </a:p>
          <a:p>
            <a:pPr>
              <a:buFont typeface="Symbol" pitchFamily="18" charset="2"/>
              <a:buNone/>
              <a:defRPr/>
            </a:pPr>
            <a:r>
              <a:rPr sz="2800" dirty="0">
                <a:latin typeface="Kruti Dev 010" pitchFamily="2" charset="0"/>
                <a:cs typeface="Arial" charset="0"/>
              </a:rPr>
              <a:t>				     </a:t>
            </a:r>
            <a:r>
              <a:rPr sz="2800" dirty="0" err="1">
                <a:latin typeface="Kruti Dev 010" pitchFamily="2" charset="0"/>
                <a:cs typeface="Arial" charset="0"/>
              </a:rPr>
              <a:t>laLFkkxr</a:t>
            </a:r>
            <a:r>
              <a:rPr sz="2800" dirty="0">
                <a:latin typeface="Kruti Dev 010" pitchFamily="2" charset="0"/>
                <a:cs typeface="Arial" charset="0"/>
              </a:rPr>
              <a:t> </a:t>
            </a:r>
            <a:r>
              <a:rPr sz="2800" dirty="0" err="1">
                <a:latin typeface="Kruti Dev 010" pitchFamily="2" charset="0"/>
                <a:cs typeface="Arial" charset="0"/>
              </a:rPr>
              <a:t>iz;kl</a:t>
            </a:r>
            <a:r>
              <a:rPr sz="2800" dirty="0">
                <a:latin typeface="Kruti Dev 010" pitchFamily="2" charset="0"/>
                <a:cs typeface="Arial" charset="0"/>
              </a:rPr>
              <a:t>] </a:t>
            </a:r>
          </a:p>
          <a:p>
            <a:pPr>
              <a:buFont typeface="Symbol" pitchFamily="18" charset="2"/>
              <a:buNone/>
              <a:defRPr/>
            </a:pPr>
            <a:r>
              <a:rPr sz="2800" dirty="0">
                <a:latin typeface="Kruti Dev 010" pitchFamily="2" charset="0"/>
                <a:cs typeface="Arial" charset="0"/>
              </a:rPr>
              <a:t>				     </a:t>
            </a:r>
            <a:r>
              <a:rPr sz="2800" dirty="0" err="1">
                <a:latin typeface="Kruti Dev 010" pitchFamily="2" charset="0"/>
                <a:cs typeface="Arial" charset="0"/>
              </a:rPr>
              <a:t>vkanksyukRed</a:t>
            </a:r>
            <a:r>
              <a:rPr sz="2800" dirty="0">
                <a:latin typeface="Kruti Dev 010" pitchFamily="2" charset="0"/>
                <a:cs typeface="Arial" charset="0"/>
              </a:rPr>
              <a:t> </a:t>
            </a:r>
            <a:r>
              <a:rPr sz="2800" dirty="0" err="1">
                <a:latin typeface="Kruti Dev 010" pitchFamily="2" charset="0"/>
                <a:cs typeface="Arial" charset="0"/>
              </a:rPr>
              <a:t>iz;kl</a:t>
            </a:r>
            <a:r>
              <a:rPr sz="2800" dirty="0">
                <a:latin typeface="Kruti Dev 010" pitchFamily="2" charset="0"/>
                <a:cs typeface="Arial" charset="0"/>
              </a:rPr>
              <a:t> ½</a:t>
            </a:r>
          </a:p>
        </p:txBody>
      </p:sp>
    </p:spTree>
    <p:extLst>
      <p:ext uri="{BB962C8B-B14F-4D97-AF65-F5344CB8AC3E}">
        <p14:creationId xmlns:p14="http://schemas.microsoft.com/office/powerpoint/2010/main" val="42815195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5">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5">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5">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0D163C3-DE9A-4968-9EE4-8413B2212724}"/>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Current Situation</a:t>
            </a:r>
          </a:p>
        </p:txBody>
      </p:sp>
      <p:sp>
        <p:nvSpPr>
          <p:cNvPr id="3" name="Text Placeholder 2">
            <a:extLst>
              <a:ext uri="{FF2B5EF4-FFF2-40B4-BE49-F238E27FC236}">
                <a16:creationId xmlns:a16="http://schemas.microsoft.com/office/drawing/2014/main" id="{78B27980-A26C-4F52-859B-E22DFCFF1796}"/>
              </a:ext>
            </a:extLst>
          </p:cNvPr>
          <p:cNvSpPr>
            <a:spLocks noGrp="1"/>
          </p:cNvSpPr>
          <p:nvPr>
            <p:ph type="body"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buFont typeface="Symbol" pitchFamily="18" charset="2"/>
              <a:buNone/>
            </a:pPr>
            <a:r>
              <a:rPr altLang="en-US" b="1" u="sng" dirty="0"/>
              <a:t>Problems</a:t>
            </a:r>
          </a:p>
          <a:p>
            <a:pPr>
              <a:buFont typeface="Symbol" pitchFamily="18" charset="2"/>
              <a:buNone/>
            </a:pPr>
            <a:r>
              <a:rPr altLang="en-US" dirty="0"/>
              <a:t>We can see many problems, at all levels</a:t>
            </a:r>
          </a:p>
          <a:p>
            <a:pPr>
              <a:buFont typeface="Symbol" pitchFamily="18" charset="2"/>
              <a:buNone/>
            </a:pPr>
            <a:r>
              <a:rPr altLang="en-US" dirty="0"/>
              <a:t>	- Individual level</a:t>
            </a:r>
          </a:p>
          <a:p>
            <a:pPr>
              <a:buFont typeface="Symbol" pitchFamily="18" charset="2"/>
              <a:buNone/>
            </a:pPr>
            <a:r>
              <a:rPr altLang="en-US" dirty="0"/>
              <a:t>	- Family </a:t>
            </a:r>
          </a:p>
          <a:p>
            <a:pPr>
              <a:buFont typeface="Symbol" pitchFamily="18" charset="2"/>
              <a:buNone/>
            </a:pPr>
            <a:r>
              <a:rPr altLang="en-US" dirty="0"/>
              <a:t>	- Society</a:t>
            </a:r>
          </a:p>
          <a:p>
            <a:pPr>
              <a:buFont typeface="Symbol" pitchFamily="18" charset="2"/>
              <a:buNone/>
            </a:pPr>
            <a:r>
              <a:rPr altLang="en-US" dirty="0"/>
              <a:t>	- Nature</a:t>
            </a:r>
          </a:p>
          <a:p>
            <a:pPr>
              <a:buFont typeface="Symbol" pitchFamily="18" charset="2"/>
              <a:buNone/>
            </a:pPr>
            <a:r>
              <a:rPr altLang="en-US" dirty="0"/>
              <a:t>We are troubled by these problems, we want to get rid of them</a:t>
            </a:r>
          </a:p>
          <a:p>
            <a:pPr>
              <a:buFont typeface="Symbol" pitchFamily="18" charset="2"/>
              <a:buNone/>
            </a:pPr>
            <a:endParaRPr altLang="en-US" dirty="0"/>
          </a:p>
          <a:p>
            <a:pPr>
              <a:buFont typeface="Symbol" pitchFamily="18" charset="2"/>
              <a:buNone/>
            </a:pPr>
            <a:r>
              <a:rPr altLang="en-US" b="1" u="sng" dirty="0"/>
              <a:t>Efforts to get rid of problems</a:t>
            </a:r>
          </a:p>
          <a:p>
            <a:pPr>
              <a:buFont typeface="Symbol" pitchFamily="18" charset="2"/>
              <a:buNone/>
            </a:pPr>
            <a:r>
              <a:rPr altLang="en-US" dirty="0"/>
              <a:t>Efforts are being made for problems at every level (individual, family, social, nature)</a:t>
            </a:r>
          </a:p>
          <a:p>
            <a:pPr>
              <a:buFont typeface="Symbol" pitchFamily="18" charset="2"/>
              <a:buNone/>
            </a:pPr>
            <a:endParaRPr altLang="en-US" dirty="0"/>
          </a:p>
          <a:p>
            <a:pPr>
              <a:buNone/>
            </a:pPr>
            <a:r>
              <a:rPr altLang="en-US" dirty="0"/>
              <a:t>Many people are making effort </a:t>
            </a:r>
            <a:r>
              <a:rPr lang="en-IN" altLang="en-US" dirty="0"/>
              <a:t>at the level of- </a:t>
            </a:r>
            <a:r>
              <a:rPr altLang="en-US" dirty="0"/>
              <a:t>(individuals, families, </a:t>
            </a:r>
            <a:r>
              <a:rPr altLang="en-US" dirty="0" err="1"/>
              <a:t>organisations</a:t>
            </a:r>
            <a:r>
              <a:rPr altLang="en-US" dirty="0"/>
              <a:t>, movements...)</a:t>
            </a:r>
          </a:p>
          <a:p>
            <a:pPr>
              <a:buFontTx/>
              <a:buChar char="-"/>
            </a:pPr>
            <a:endParaRPr altLang="en-US" dirty="0"/>
          </a:p>
          <a:p>
            <a:pPr>
              <a:buFont typeface="Symbol" pitchFamily="18" charset="2"/>
              <a:buNone/>
            </a:pPr>
            <a:endParaRPr altLang="en-US" dirty="0"/>
          </a:p>
        </p:txBody>
      </p:sp>
    </p:spTree>
    <p:extLst>
      <p:ext uri="{BB962C8B-B14F-4D97-AF65-F5344CB8AC3E}">
        <p14:creationId xmlns:p14="http://schemas.microsoft.com/office/powerpoint/2010/main" val="127592300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EA5F326-2D9F-4FF2-801D-88FBEBB39B78}"/>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latin typeface="Kruti Dev 010" pitchFamily="2" charset="0"/>
              </a:rPr>
              <a:t>vkt dh fLFkfr &amp; mnkgj.k</a:t>
            </a:r>
            <a:endParaRPr lang="en-GB" altLang="en-US" sz="2800">
              <a:latin typeface="Kruti Dev 010" pitchFamily="2" charset="0"/>
            </a:endParaRPr>
          </a:p>
        </p:txBody>
      </p:sp>
      <p:sp>
        <p:nvSpPr>
          <p:cNvPr id="4099" name="Text Placeholder 2">
            <a:extLst>
              <a:ext uri="{FF2B5EF4-FFF2-40B4-BE49-F238E27FC236}">
                <a16:creationId xmlns:a16="http://schemas.microsoft.com/office/drawing/2014/main" id="{1F67320C-8489-45F2-94D0-B562576507CF}"/>
              </a:ext>
            </a:extLst>
          </p:cNvPr>
          <p:cNvSpPr>
            <a:spLocks noGrp="1"/>
          </p:cNvSpPr>
          <p:nvPr>
            <p:ph type="body"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buFont typeface="Symbol" pitchFamily="18" charset="2"/>
              <a:buNone/>
            </a:pPr>
            <a:r>
              <a:rPr altLang="en-US" sz="2800" b="1" dirty="0" err="1">
                <a:latin typeface="Kruti Dev 010" pitchFamily="2" charset="0"/>
              </a:rPr>
              <a:t>leL;k</a:t>
            </a:r>
            <a:r>
              <a:rPr altLang="en-US" sz="2800" b="1" dirty="0">
                <a:latin typeface="Kruti Dev 010" pitchFamily="2" charset="0"/>
              </a:rPr>
              <a:t> &amp; </a:t>
            </a:r>
            <a:r>
              <a:rPr lang="hi-IN" altLang="en-US" b="1" dirty="0">
                <a:solidFill>
                  <a:srgbClr val="FF0000"/>
                </a:solidFill>
                <a:latin typeface="Kruti Dev 010" pitchFamily="2" charset="0"/>
              </a:rPr>
              <a:t>संबंध, </a:t>
            </a:r>
            <a:r>
              <a:rPr altLang="en-US" sz="2800" b="1" dirty="0" err="1">
                <a:solidFill>
                  <a:srgbClr val="FF0000"/>
                </a:solidFill>
                <a:latin typeface="Kruti Dev 010" pitchFamily="2" charset="0"/>
              </a:rPr>
              <a:t>vkilh</a:t>
            </a:r>
            <a:r>
              <a:rPr altLang="en-US" sz="2800" b="1" dirty="0">
                <a:solidFill>
                  <a:srgbClr val="FF0000"/>
                </a:solidFill>
                <a:latin typeface="Kruti Dev 010" pitchFamily="2" charset="0"/>
              </a:rPr>
              <a:t> </a:t>
            </a:r>
            <a:r>
              <a:rPr altLang="en-US" sz="2800" b="1" dirty="0" err="1">
                <a:solidFill>
                  <a:srgbClr val="FF0000"/>
                </a:solidFill>
                <a:latin typeface="Kruti Dev 010" pitchFamily="2" charset="0"/>
              </a:rPr>
              <a:t>okrkZyki</a:t>
            </a:r>
            <a:endParaRPr altLang="en-US" sz="2800" b="1" dirty="0">
              <a:solidFill>
                <a:srgbClr val="FF0000"/>
              </a:solidFill>
              <a:latin typeface="Kruti Dev 010" pitchFamily="2" charset="0"/>
            </a:endParaRPr>
          </a:p>
          <a:p>
            <a:pPr>
              <a:buFont typeface="Symbol" pitchFamily="18" charset="2"/>
              <a:buNone/>
            </a:pPr>
            <a:endParaRPr altLang="en-US" sz="2800" b="1" dirty="0">
              <a:latin typeface="Kruti Dev 010" pitchFamily="2" charset="0"/>
            </a:endParaRPr>
          </a:p>
          <a:p>
            <a:pPr>
              <a:buFont typeface="Symbol" pitchFamily="18" charset="2"/>
              <a:buNone/>
            </a:pPr>
            <a:r>
              <a:rPr altLang="en-US" sz="2800" b="1" dirty="0" err="1">
                <a:latin typeface="Kruti Dev 010" pitchFamily="2" charset="0"/>
              </a:rPr>
              <a:t>leL;k</a:t>
            </a:r>
            <a:r>
              <a:rPr altLang="en-US" sz="2800" b="1" dirty="0">
                <a:latin typeface="Kruti Dev 010" pitchFamily="2" charset="0"/>
              </a:rPr>
              <a:t> ls </a:t>
            </a:r>
            <a:r>
              <a:rPr altLang="en-US" sz="2800" b="1" dirty="0" err="1">
                <a:latin typeface="Kruti Dev 010" pitchFamily="2" charset="0"/>
              </a:rPr>
              <a:t>eqfDr</a:t>
            </a:r>
            <a:r>
              <a:rPr altLang="en-US" sz="2800" b="1" dirty="0">
                <a:latin typeface="Kruti Dev 010" pitchFamily="2" charset="0"/>
              </a:rPr>
              <a:t> ds </a:t>
            </a:r>
            <a:r>
              <a:rPr altLang="en-US" sz="2800" b="1" dirty="0" err="1">
                <a:latin typeface="Kruti Dev 010" pitchFamily="2" charset="0"/>
              </a:rPr>
              <a:t>fy</a:t>
            </a:r>
            <a:r>
              <a:rPr altLang="en-US" sz="2800" b="1" dirty="0">
                <a:latin typeface="Kruti Dev 010" pitchFamily="2" charset="0"/>
              </a:rPr>
              <a:t>, </a:t>
            </a:r>
            <a:r>
              <a:rPr altLang="en-US" sz="2800" b="1" dirty="0" err="1">
                <a:latin typeface="Kruti Dev 010" pitchFamily="2" charset="0"/>
              </a:rPr>
              <a:t>iz;kl</a:t>
            </a:r>
            <a:r>
              <a:rPr altLang="en-US" sz="2800" b="1" dirty="0">
                <a:latin typeface="Kruti Dev 010" pitchFamily="2" charset="0"/>
              </a:rPr>
              <a:t> &amp; </a:t>
            </a:r>
            <a:r>
              <a:rPr altLang="en-US" sz="2800" b="1" dirty="0" err="1">
                <a:solidFill>
                  <a:srgbClr val="FF0000"/>
                </a:solidFill>
                <a:latin typeface="Kruti Dev 010" pitchFamily="2" charset="0"/>
              </a:rPr>
              <a:t>nwjHkk"k</a:t>
            </a:r>
            <a:endParaRPr altLang="en-US" sz="2800" b="1" dirty="0">
              <a:solidFill>
                <a:srgbClr val="FF0000"/>
              </a:solidFill>
              <a:latin typeface="Kruti Dev 010" pitchFamily="2" charset="0"/>
            </a:endParaRPr>
          </a:p>
          <a:p>
            <a:pPr>
              <a:buFont typeface="Symbol" pitchFamily="18" charset="2"/>
              <a:buNone/>
            </a:pPr>
            <a:endParaRPr altLang="en-US" sz="2800" b="1" dirty="0">
              <a:latin typeface="Kruti Dev 010" pitchFamily="2" charset="0"/>
            </a:endParaRPr>
          </a:p>
          <a:p>
            <a:pPr>
              <a:buFont typeface="Symbol" pitchFamily="18" charset="2"/>
              <a:buNone/>
            </a:pPr>
            <a:r>
              <a:rPr altLang="en-US" sz="2800" b="1" dirty="0" err="1">
                <a:latin typeface="Kruti Dev 010" pitchFamily="2" charset="0"/>
              </a:rPr>
              <a:t>rduhdh</a:t>
            </a:r>
            <a:r>
              <a:rPr altLang="en-US" sz="2800" b="1" dirty="0">
                <a:latin typeface="Kruti Dev 010" pitchFamily="2" charset="0"/>
              </a:rPr>
              <a:t> &amp; </a:t>
            </a:r>
            <a:r>
              <a:rPr altLang="en-US" sz="2800" b="1" dirty="0" err="1">
                <a:latin typeface="Kruti Dev 010" pitchFamily="2" charset="0"/>
              </a:rPr>
              <a:t>eksckby</a:t>
            </a:r>
            <a:endParaRPr altLang="en-US" sz="2800" b="1" dirty="0">
              <a:latin typeface="Kruti Dev 010" pitchFamily="2" charset="0"/>
            </a:endParaRPr>
          </a:p>
          <a:p>
            <a:pPr>
              <a:buFont typeface="Symbol" pitchFamily="18" charset="2"/>
              <a:buNone/>
            </a:pPr>
            <a:endParaRPr altLang="en-US" sz="2800" b="1" dirty="0">
              <a:latin typeface="Kruti Dev 010" pitchFamily="2" charset="0"/>
            </a:endParaRPr>
          </a:p>
          <a:p>
            <a:pPr>
              <a:buFont typeface="Symbol" pitchFamily="18" charset="2"/>
              <a:buNone/>
            </a:pPr>
            <a:r>
              <a:rPr altLang="en-US" sz="2800" b="1" dirty="0" err="1">
                <a:latin typeface="Kruti Dev 010" pitchFamily="2" charset="0"/>
              </a:rPr>
              <a:t>rduhdh</a:t>
            </a:r>
            <a:r>
              <a:rPr altLang="en-US" sz="2800" b="1" dirty="0">
                <a:latin typeface="Kruti Dev 010" pitchFamily="2" charset="0"/>
              </a:rPr>
              <a:t> </a:t>
            </a:r>
            <a:r>
              <a:rPr altLang="en-US" sz="2800" b="1" dirty="0" err="1">
                <a:latin typeface="Kruti Dev 010" pitchFamily="2" charset="0"/>
              </a:rPr>
              <a:t>lQy</a:t>
            </a:r>
            <a:r>
              <a:rPr altLang="en-US" sz="2800" b="1" dirty="0">
                <a:latin typeface="Kruti Dev 010" pitchFamily="2" charset="0"/>
              </a:rPr>
              <a:t> </a:t>
            </a:r>
            <a:r>
              <a:rPr altLang="en-US" sz="2800" b="1" dirty="0" err="1">
                <a:latin typeface="Kruti Dev 010" pitchFamily="2" charset="0"/>
              </a:rPr>
              <a:t>gqbZ</a:t>
            </a:r>
            <a:r>
              <a:rPr altLang="en-US" sz="2800" b="1" dirty="0">
                <a:latin typeface="Kruti Dev 010" pitchFamily="2" charset="0"/>
              </a:rPr>
              <a:t> &amp; 80</a:t>
            </a:r>
            <a:r>
              <a:rPr altLang="en-US" sz="2000" b="1" dirty="0"/>
              <a:t>%</a:t>
            </a:r>
            <a:r>
              <a:rPr altLang="en-US" sz="2800" b="1" dirty="0">
                <a:latin typeface="Kruti Dev 010" pitchFamily="2" charset="0"/>
              </a:rPr>
              <a:t> </a:t>
            </a:r>
            <a:r>
              <a:rPr altLang="en-US" sz="2800" b="1" dirty="0" err="1">
                <a:latin typeface="Kruti Dev 010" pitchFamily="2" charset="0"/>
              </a:rPr>
              <a:t>yksxsa</a:t>
            </a:r>
            <a:r>
              <a:rPr altLang="en-US" sz="2800" b="1" dirty="0">
                <a:latin typeface="Kruti Dev 010" pitchFamily="2" charset="0"/>
              </a:rPr>
              <a:t> ds </a:t>
            </a:r>
            <a:r>
              <a:rPr altLang="en-US" sz="2800" b="1" dirty="0" err="1">
                <a:latin typeface="Kruti Dev 010" pitchFamily="2" charset="0"/>
              </a:rPr>
              <a:t>ikl</a:t>
            </a:r>
            <a:r>
              <a:rPr altLang="en-US" sz="2800" b="1" dirty="0">
                <a:latin typeface="Kruti Dev 010" pitchFamily="2" charset="0"/>
              </a:rPr>
              <a:t> </a:t>
            </a:r>
            <a:r>
              <a:rPr altLang="en-US" sz="2800" b="1" dirty="0" err="1">
                <a:latin typeface="Kruti Dev 010" pitchFamily="2" charset="0"/>
              </a:rPr>
              <a:t>esckby</a:t>
            </a:r>
            <a:r>
              <a:rPr altLang="en-US" sz="2800" b="1" dirty="0">
                <a:latin typeface="Kruti Dev 010" pitchFamily="2" charset="0"/>
              </a:rPr>
              <a:t> ;k </a:t>
            </a:r>
            <a:r>
              <a:rPr altLang="en-US" sz="2800" b="1" dirty="0" err="1">
                <a:latin typeface="Kruti Dev 010" pitchFamily="2" charset="0"/>
              </a:rPr>
              <a:t>ySaM&amp;ykbu</a:t>
            </a:r>
            <a:endParaRPr altLang="en-US" sz="2800" b="1" dirty="0">
              <a:latin typeface="Kruti Dev 010" pitchFamily="2" charset="0"/>
            </a:endParaRPr>
          </a:p>
          <a:p>
            <a:pPr>
              <a:buFont typeface="Symbol" pitchFamily="18" charset="2"/>
              <a:buNone/>
            </a:pPr>
            <a:endParaRPr altLang="en-US" sz="2800" b="1" dirty="0">
              <a:latin typeface="Kruti Dev 010" pitchFamily="2" charset="0"/>
            </a:endParaRPr>
          </a:p>
          <a:p>
            <a:pPr>
              <a:buFont typeface="Symbol" pitchFamily="18" charset="2"/>
              <a:buNone/>
            </a:pPr>
            <a:endParaRPr altLang="en-US" sz="2800" b="1" dirty="0">
              <a:latin typeface="Kruti Dev 010" pitchFamily="2" charset="0"/>
            </a:endParaRPr>
          </a:p>
          <a:p>
            <a:pPr>
              <a:buFont typeface="Symbol" pitchFamily="18" charset="2"/>
              <a:buNone/>
            </a:pPr>
            <a:endParaRPr altLang="en-US" sz="2800" b="1" dirty="0">
              <a:latin typeface="Kruti Dev 010" pitchFamily="2" charset="0"/>
            </a:endParaRPr>
          </a:p>
          <a:p>
            <a:pPr>
              <a:buFont typeface="Symbol" pitchFamily="18" charset="2"/>
              <a:buNone/>
            </a:pPr>
            <a:r>
              <a:rPr altLang="en-US" sz="2800" b="1" dirty="0" err="1">
                <a:latin typeface="Kruti Dev 010" pitchFamily="2" charset="0"/>
              </a:rPr>
              <a:t>rduhdh</a:t>
            </a:r>
            <a:r>
              <a:rPr altLang="en-US" sz="2800" b="1" dirty="0">
                <a:latin typeface="Kruti Dev 010" pitchFamily="2" charset="0"/>
              </a:rPr>
              <a:t> </a:t>
            </a:r>
            <a:r>
              <a:rPr altLang="en-US" sz="2800" b="1" dirty="0" err="1">
                <a:latin typeface="Kruti Dev 010" pitchFamily="2" charset="0"/>
              </a:rPr>
              <a:t>lQy</a:t>
            </a:r>
            <a:r>
              <a:rPr altLang="en-US" sz="2800" b="1" dirty="0">
                <a:latin typeface="Kruti Dev 010" pitchFamily="2" charset="0"/>
              </a:rPr>
              <a:t> </a:t>
            </a:r>
            <a:r>
              <a:rPr altLang="en-US" sz="2800" b="1" dirty="0" err="1">
                <a:latin typeface="Kruti Dev 010" pitchFamily="2" charset="0"/>
              </a:rPr>
              <a:t>gqbZ</a:t>
            </a:r>
            <a:r>
              <a:rPr altLang="en-US" sz="2800" b="1" dirty="0">
                <a:latin typeface="Kruti Dev 010" pitchFamily="2" charset="0"/>
              </a:rPr>
              <a:t>\&amp; </a:t>
            </a:r>
            <a:r>
              <a:rPr altLang="en-US" sz="2800" b="1" dirty="0" err="1">
                <a:latin typeface="Kruti Dev 010" pitchFamily="2" charset="0"/>
              </a:rPr>
              <a:t>vkilh</a:t>
            </a:r>
            <a:r>
              <a:rPr altLang="en-US" sz="2800" b="1" dirty="0">
                <a:latin typeface="Kruti Dev 010" pitchFamily="2" charset="0"/>
              </a:rPr>
              <a:t> </a:t>
            </a:r>
            <a:r>
              <a:rPr altLang="en-US" sz="2800" b="1" dirty="0" err="1">
                <a:latin typeface="Kruti Dev 010" pitchFamily="2" charset="0"/>
              </a:rPr>
              <a:t>okrkZyki</a:t>
            </a:r>
            <a:r>
              <a:rPr altLang="en-US" sz="2800" b="1" dirty="0">
                <a:latin typeface="Kruti Dev 010" pitchFamily="2" charset="0"/>
              </a:rPr>
              <a:t> c&lt;+k] </a:t>
            </a:r>
            <a:r>
              <a:rPr altLang="en-US" sz="2800" b="1" dirty="0" err="1">
                <a:solidFill>
                  <a:srgbClr val="FF0000"/>
                </a:solidFill>
                <a:latin typeface="Kruti Dev 010" pitchFamily="2" charset="0"/>
              </a:rPr>
              <a:t>ijarq</a:t>
            </a:r>
            <a:r>
              <a:rPr altLang="en-US" sz="2800" b="1" dirty="0">
                <a:solidFill>
                  <a:srgbClr val="FF0000"/>
                </a:solidFill>
                <a:latin typeface="Kruti Dev 010" pitchFamily="2" charset="0"/>
              </a:rPr>
              <a:t> </a:t>
            </a:r>
            <a:r>
              <a:rPr altLang="en-US" sz="2800" b="1" dirty="0" err="1">
                <a:solidFill>
                  <a:srgbClr val="FF0000"/>
                </a:solidFill>
                <a:latin typeface="Kruti Dev 010" pitchFamily="2" charset="0"/>
              </a:rPr>
              <a:t>laca?k</a:t>
            </a:r>
            <a:r>
              <a:rPr altLang="en-US" sz="2800" b="1" dirty="0">
                <a:solidFill>
                  <a:srgbClr val="FF0000"/>
                </a:solidFill>
                <a:latin typeface="Kruti Dev 010" pitchFamily="2" charset="0"/>
              </a:rPr>
              <a:t> &amp;</a:t>
            </a:r>
            <a:r>
              <a:rPr altLang="en-US" sz="2800" b="1" dirty="0" err="1">
                <a:solidFill>
                  <a:srgbClr val="FF0000"/>
                </a:solidFill>
                <a:latin typeface="Kruti Dev 010" pitchFamily="2" charset="0"/>
              </a:rPr>
              <a:t>Bhd</a:t>
            </a:r>
            <a:r>
              <a:rPr altLang="en-US" sz="2800" b="1" dirty="0">
                <a:solidFill>
                  <a:srgbClr val="FF0000"/>
                </a:solidFill>
                <a:latin typeface="Kruti Dev 010" pitchFamily="2" charset="0"/>
              </a:rPr>
              <a:t> </a:t>
            </a:r>
            <a:r>
              <a:rPr altLang="en-US" sz="2800" b="1" dirty="0" err="1">
                <a:solidFill>
                  <a:srgbClr val="FF0000"/>
                </a:solidFill>
                <a:latin typeface="Kruti Dev 010" pitchFamily="2" charset="0"/>
              </a:rPr>
              <a:t>gq</a:t>
            </a:r>
            <a:r>
              <a:rPr altLang="en-US" sz="2800" b="1" dirty="0">
                <a:solidFill>
                  <a:srgbClr val="FF0000"/>
                </a:solidFill>
                <a:latin typeface="Kruti Dev 010" pitchFamily="2" charset="0"/>
              </a:rPr>
              <a:t>, ;k </a:t>
            </a:r>
            <a:r>
              <a:rPr altLang="en-US" sz="2800" b="1" dirty="0" err="1">
                <a:solidFill>
                  <a:srgbClr val="FF0000"/>
                </a:solidFill>
                <a:latin typeface="Kruti Dev 010" pitchFamily="2" charset="0"/>
              </a:rPr>
              <a:t>fcxM+s</a:t>
            </a:r>
            <a:r>
              <a:rPr altLang="en-US" sz="2800" b="1" dirty="0">
                <a:solidFill>
                  <a:srgbClr val="FF0000"/>
                </a:solidFill>
                <a:latin typeface="Kruti Dev 010" pitchFamily="2" charset="0"/>
              </a:rPr>
              <a:t>!</a:t>
            </a:r>
            <a:endParaRPr altLang="en-US" sz="2800" b="1" dirty="0">
              <a:solidFill>
                <a:srgbClr val="FF0000"/>
              </a:solidFill>
              <a:latin typeface="Kruti Dev 010" pitchFamily="2" charset="0"/>
              <a:sym typeface="Wingdings" panose="05000000000000000000" pitchFamily="2" charset="2"/>
            </a:endParaRPr>
          </a:p>
        </p:txBody>
      </p:sp>
    </p:spTree>
    <p:extLst>
      <p:ext uri="{BB962C8B-B14F-4D97-AF65-F5344CB8AC3E}">
        <p14:creationId xmlns:p14="http://schemas.microsoft.com/office/powerpoint/2010/main" val="36806163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08341EC-8C78-4D04-8D38-A61ACC5CD5EA}"/>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cs typeface="Arial" panose="020B0604020202020204" pitchFamily="34" charset="0"/>
              </a:rPr>
              <a:t>Current Situation – Example</a:t>
            </a:r>
            <a:endParaRPr lang="en-GB" altLang="en-US">
              <a:latin typeface="Kruti Dev 010" pitchFamily="2" charset="0"/>
            </a:endParaRPr>
          </a:p>
        </p:txBody>
      </p:sp>
      <p:sp>
        <p:nvSpPr>
          <p:cNvPr id="4099" name="Text Placeholder 2">
            <a:extLst>
              <a:ext uri="{FF2B5EF4-FFF2-40B4-BE49-F238E27FC236}">
                <a16:creationId xmlns:a16="http://schemas.microsoft.com/office/drawing/2014/main" id="{C2B33912-4B05-4699-8207-2F1C8103DC95}"/>
              </a:ext>
            </a:extLst>
          </p:cNvPr>
          <p:cNvSpPr>
            <a:spLocks noGrp="1"/>
          </p:cNvSpPr>
          <p:nvPr>
            <p:ph type="body" sz="quarter" idx="13"/>
          </p:nvPr>
        </p:nvSpPr>
        <p:spPr bwMode="auto">
          <a:xfrm>
            <a:off x="-10886" y="762000"/>
            <a:ext cx="12192000" cy="5943600"/>
          </a:xfrm>
          <a:ln>
            <a:miter lim="800000"/>
            <a:headEnd/>
            <a:tailEnd/>
          </a:ln>
        </p:spPr>
        <p:txBody>
          <a:bodyPr vert="horz" wrap="square" lIns="91440" tIns="45720" rIns="91440" bIns="45720" numCol="1" anchor="t" anchorCtr="0" compatLnSpc="1">
            <a:prstTxWarp prst="textNoShape">
              <a:avLst/>
            </a:prstTxWarp>
            <a:normAutofit lnSpcReduction="10000"/>
          </a:bodyPr>
          <a:lstStyle/>
          <a:p>
            <a:pPr>
              <a:buNone/>
              <a:defRPr/>
            </a:pPr>
            <a:r>
              <a:rPr dirty="0"/>
              <a:t>Problem – Lack of fulfilment in </a:t>
            </a:r>
            <a:r>
              <a:rPr lang="en-US" dirty="0"/>
              <a:t>r</a:t>
            </a:r>
            <a:r>
              <a:rPr lang="en-IN" dirty="0" err="1"/>
              <a:t>elationship</a:t>
            </a:r>
            <a:r>
              <a:rPr lang="en-IN" dirty="0"/>
              <a:t>, mis</a:t>
            </a:r>
            <a:r>
              <a:rPr dirty="0"/>
              <a:t>communication between people</a:t>
            </a:r>
          </a:p>
          <a:p>
            <a:pPr>
              <a:buFont typeface="Symbol" pitchFamily="18" charset="2"/>
              <a:buNone/>
              <a:defRPr/>
            </a:pPr>
            <a:endParaRPr dirty="0"/>
          </a:p>
          <a:p>
            <a:pPr>
              <a:buFont typeface="Symbol" pitchFamily="18" charset="2"/>
              <a:buNone/>
              <a:defRPr/>
            </a:pPr>
            <a:r>
              <a:rPr dirty="0"/>
              <a:t>Effort to get rid of problem – </a:t>
            </a:r>
            <a:r>
              <a:rPr dirty="0">
                <a:solidFill>
                  <a:srgbClr val="FF0000"/>
                </a:solidFill>
              </a:rPr>
              <a:t>Telephony</a:t>
            </a:r>
          </a:p>
          <a:p>
            <a:pPr>
              <a:buFont typeface="Symbol" pitchFamily="18" charset="2"/>
              <a:buNone/>
              <a:defRPr/>
            </a:pPr>
            <a:endParaRPr dirty="0"/>
          </a:p>
          <a:p>
            <a:pPr>
              <a:buFont typeface="Symbol" pitchFamily="18" charset="2"/>
              <a:buNone/>
              <a:defRPr/>
            </a:pPr>
            <a:r>
              <a:rPr dirty="0"/>
              <a:t>Technology – Mobile Phone</a:t>
            </a:r>
          </a:p>
          <a:p>
            <a:pPr>
              <a:buFont typeface="Symbol" pitchFamily="18" charset="2"/>
              <a:buNone/>
              <a:defRPr/>
            </a:pPr>
            <a:endParaRPr dirty="0"/>
          </a:p>
          <a:p>
            <a:pPr>
              <a:buFont typeface="Symbol" pitchFamily="18" charset="2"/>
              <a:buNone/>
              <a:defRPr/>
            </a:pPr>
            <a:r>
              <a:rPr dirty="0"/>
              <a:t>Technology is successful – About 80% of the population has a land-line or mobile phone</a:t>
            </a:r>
          </a:p>
          <a:p>
            <a:pPr>
              <a:buFont typeface="Symbol" pitchFamily="18" charset="2"/>
              <a:buNone/>
              <a:defRPr/>
            </a:pPr>
            <a:endParaRPr dirty="0"/>
          </a:p>
          <a:p>
            <a:pPr>
              <a:buFont typeface="Symbol" pitchFamily="18" charset="2"/>
              <a:buNone/>
              <a:defRPr/>
            </a:pPr>
            <a:endParaRPr dirty="0"/>
          </a:p>
          <a:p>
            <a:pPr>
              <a:buFont typeface="Symbol" pitchFamily="18" charset="2"/>
              <a:buNone/>
              <a:defRPr/>
            </a:pPr>
            <a:endParaRPr dirty="0"/>
          </a:p>
          <a:p>
            <a:pPr>
              <a:buFont typeface="Symbol" pitchFamily="18" charset="2"/>
              <a:buNone/>
              <a:defRPr/>
            </a:pPr>
            <a:endParaRPr dirty="0"/>
          </a:p>
          <a:p>
            <a:pPr>
              <a:buFont typeface="Symbol" pitchFamily="18" charset="2"/>
              <a:buNone/>
              <a:defRPr/>
            </a:pPr>
            <a:endParaRPr dirty="0"/>
          </a:p>
          <a:p>
            <a:pPr>
              <a:buFont typeface="Symbol" pitchFamily="18" charset="2"/>
              <a:buNone/>
              <a:defRPr/>
            </a:pPr>
            <a:endParaRPr dirty="0"/>
          </a:p>
          <a:p>
            <a:pPr>
              <a:buFont typeface="Symbol" pitchFamily="18" charset="2"/>
              <a:buNone/>
              <a:defRPr/>
            </a:pPr>
            <a:endParaRPr sz="1800" dirty="0"/>
          </a:p>
          <a:p>
            <a:pPr>
              <a:buFont typeface="Symbol" pitchFamily="18" charset="2"/>
              <a:buNone/>
              <a:defRPr/>
            </a:pPr>
            <a:r>
              <a:rPr dirty="0"/>
              <a:t>Technology is </a:t>
            </a:r>
            <a:r>
              <a:rPr dirty="0" err="1"/>
              <a:t>sucessful</a:t>
            </a:r>
            <a:r>
              <a:rPr dirty="0"/>
              <a:t>? Transmission has increased </a:t>
            </a:r>
          </a:p>
          <a:p>
            <a:pPr>
              <a:buFont typeface="Symbol" pitchFamily="18" charset="2"/>
              <a:buNone/>
              <a:defRPr/>
            </a:pPr>
            <a:r>
              <a:rPr dirty="0"/>
              <a:t>but </a:t>
            </a:r>
            <a:r>
              <a:rPr dirty="0">
                <a:solidFill>
                  <a:srgbClr val="FF0000"/>
                </a:solidFill>
              </a:rPr>
              <a:t>has the communication in the sense of relationship has increased or decreased?</a:t>
            </a:r>
            <a:endParaRPr lang="en-GB" dirty="0">
              <a:solidFill>
                <a:srgbClr val="FF0000"/>
              </a:solidFill>
              <a:sym typeface="Wingdings" pitchFamily="2" charset="2"/>
            </a:endParaRPr>
          </a:p>
        </p:txBody>
      </p:sp>
    </p:spTree>
    <p:extLst>
      <p:ext uri="{BB962C8B-B14F-4D97-AF65-F5344CB8AC3E}">
        <p14:creationId xmlns:p14="http://schemas.microsoft.com/office/powerpoint/2010/main" val="17922974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4" end="1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AFB3679-4CCE-4989-AB3B-A6C0E625E91C}"/>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a:latin typeface="Kruti Dev 010" pitchFamily="2" charset="0"/>
              </a:rPr>
              <a:t>vkt dh fLFkfr &amp; mnkgj.k</a:t>
            </a:r>
            <a:endParaRPr lang="en-GB" altLang="en-US" sz="2800">
              <a:latin typeface="Kruti Dev 010" pitchFamily="2" charset="0"/>
            </a:endParaRPr>
          </a:p>
        </p:txBody>
      </p:sp>
      <p:sp>
        <p:nvSpPr>
          <p:cNvPr id="16387" name="Text Placeholder 2">
            <a:extLst>
              <a:ext uri="{FF2B5EF4-FFF2-40B4-BE49-F238E27FC236}">
                <a16:creationId xmlns:a16="http://schemas.microsoft.com/office/drawing/2014/main" id="{489E2ACA-750E-436B-B79A-168E0969E6F2}"/>
              </a:ext>
            </a:extLst>
          </p:cNvPr>
          <p:cNvSpPr>
            <a:spLocks noGrp="1"/>
          </p:cNvSpPr>
          <p:nvPr>
            <p:ph type="body"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buFont typeface="Symbol" pitchFamily="18" charset="2"/>
              <a:buNone/>
            </a:pPr>
            <a:r>
              <a:rPr altLang="en-US" sz="2800" b="1">
                <a:latin typeface="Kruti Dev 010" pitchFamily="2" charset="0"/>
              </a:rPr>
              <a:t>leL;k &amp; </a:t>
            </a:r>
            <a:r>
              <a:rPr altLang="en-US" sz="2800" b="1">
                <a:solidFill>
                  <a:srgbClr val="FF0000"/>
                </a:solidFill>
                <a:latin typeface="Kruti Dev 010" pitchFamily="2" charset="0"/>
              </a:rPr>
              <a:t>[kk|ku dh deh</a:t>
            </a:r>
          </a:p>
          <a:p>
            <a:pPr>
              <a:buFont typeface="Symbol" pitchFamily="18" charset="2"/>
              <a:buNone/>
            </a:pPr>
            <a:endParaRPr altLang="en-US" sz="2800" b="1">
              <a:latin typeface="Kruti Dev 010" pitchFamily="2" charset="0"/>
            </a:endParaRPr>
          </a:p>
          <a:p>
            <a:pPr>
              <a:buFont typeface="Symbol" pitchFamily="18" charset="2"/>
              <a:buNone/>
            </a:pPr>
            <a:r>
              <a:rPr altLang="en-US" sz="2800" b="1">
                <a:latin typeface="Kruti Dev 010" pitchFamily="2" charset="0"/>
              </a:rPr>
              <a:t>leL;k ls eqfDr ds fy, iz;kl &amp; </a:t>
            </a:r>
            <a:r>
              <a:rPr altLang="en-US" sz="2800" b="1">
                <a:solidFill>
                  <a:srgbClr val="FF0000"/>
                </a:solidFill>
                <a:latin typeface="Kruti Dev 010" pitchFamily="2" charset="0"/>
              </a:rPr>
              <a:t>jklk;fud [ksrh ¼1960 ls½</a:t>
            </a:r>
          </a:p>
          <a:p>
            <a:pPr>
              <a:buFont typeface="Symbol" pitchFamily="18" charset="2"/>
              <a:buNone/>
            </a:pPr>
            <a:endParaRPr altLang="en-US" sz="2800" b="1">
              <a:latin typeface="Kruti Dev 010" pitchFamily="2" charset="0"/>
            </a:endParaRPr>
          </a:p>
          <a:p>
            <a:pPr>
              <a:buFont typeface="Symbol" pitchFamily="18" charset="2"/>
              <a:buNone/>
            </a:pPr>
            <a:r>
              <a:rPr altLang="en-US" sz="2800" b="1">
                <a:latin typeface="Kruti Dev 010" pitchFamily="2" charset="0"/>
              </a:rPr>
              <a:t>rduhdh &amp; gfjr Økafr lacaf/kr rduhdh</a:t>
            </a:r>
          </a:p>
          <a:p>
            <a:pPr>
              <a:buFont typeface="Symbol" pitchFamily="18" charset="2"/>
              <a:buNone/>
            </a:pPr>
            <a:endParaRPr altLang="en-US" sz="2800" b="1">
              <a:latin typeface="Kruti Dev 010" pitchFamily="2" charset="0"/>
            </a:endParaRPr>
          </a:p>
          <a:p>
            <a:pPr>
              <a:buFont typeface="Symbol" pitchFamily="18" charset="2"/>
              <a:buNone/>
            </a:pPr>
            <a:r>
              <a:rPr altLang="en-US" sz="2800" b="1">
                <a:latin typeface="Kruti Dev 010" pitchFamily="2" charset="0"/>
              </a:rPr>
              <a:t>rduhdh lQy gqb &amp; vfrfjDr [kk|ku dh ek=k</a:t>
            </a:r>
          </a:p>
          <a:p>
            <a:pPr>
              <a:buFont typeface="Symbol" pitchFamily="18" charset="2"/>
              <a:buNone/>
            </a:pPr>
            <a:endParaRPr altLang="en-US" sz="2800" b="1">
              <a:latin typeface="Kruti Dev 010" pitchFamily="2" charset="0"/>
            </a:endParaRPr>
          </a:p>
        </p:txBody>
      </p:sp>
    </p:spTree>
    <p:extLst>
      <p:ext uri="{BB962C8B-B14F-4D97-AF65-F5344CB8AC3E}">
        <p14:creationId xmlns:p14="http://schemas.microsoft.com/office/powerpoint/2010/main" val="168220381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8BF88D1-84B7-4586-A3E3-6A69D0A70594}"/>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As crops rot, millions go hungry in India – Reuters 2-July-2012</a:t>
            </a:r>
          </a:p>
        </p:txBody>
      </p:sp>
      <p:sp>
        <p:nvSpPr>
          <p:cNvPr id="3" name="Text Placeholder 2">
            <a:extLst>
              <a:ext uri="{FF2B5EF4-FFF2-40B4-BE49-F238E27FC236}">
                <a16:creationId xmlns:a16="http://schemas.microsoft.com/office/drawing/2014/main" id="{185E462E-E958-4EAE-A0F0-C6FA10178DDA}"/>
              </a:ext>
            </a:extLst>
          </p:cNvPr>
          <p:cNvSpPr>
            <a:spLocks noGrp="1"/>
          </p:cNvSpPr>
          <p:nvPr>
            <p:ph type="body" sz="quarter" idx="13"/>
          </p:nvPr>
        </p:nvSpPr>
        <p:spPr>
          <a:xfrm>
            <a:off x="0" y="609600"/>
            <a:ext cx="12192000" cy="5943600"/>
          </a:xfrm>
        </p:spPr>
        <p:txBody>
          <a:bodyPr>
            <a:normAutofit/>
          </a:bodyPr>
          <a:lstStyle/>
          <a:p>
            <a:pPr>
              <a:buFont typeface="Symbol" pitchFamily="18" charset="2"/>
              <a:buNone/>
              <a:defRPr/>
            </a:pPr>
            <a:r>
              <a:rPr dirty="0"/>
              <a:t>NEW DELHI (Reuters) - Every day some 3,000 Indian children die from illnesses related to malnutrition, and yet countless heaps of rodent-infested wheat and rice are rotting in fields across the north of their own country.</a:t>
            </a:r>
          </a:p>
          <a:p>
            <a:pPr>
              <a:buFont typeface="Symbol" pitchFamily="18" charset="2"/>
              <a:buNone/>
              <a:defRPr/>
            </a:pPr>
            <a:endParaRPr sz="1100" dirty="0"/>
          </a:p>
          <a:p>
            <a:pPr>
              <a:buFont typeface="Symbol" pitchFamily="18" charset="2"/>
              <a:buNone/>
              <a:defRPr/>
            </a:pPr>
            <a:r>
              <a:rPr dirty="0"/>
              <a:t>It is an extraordinary paradox created by a rigid regime of subsidies for grain farmers, a woeful lack of storage facilities and an inefficient, corruption-plagued public distribution system that fails millions of impoverished people.</a:t>
            </a:r>
          </a:p>
          <a:p>
            <a:pPr>
              <a:buFont typeface="Symbol" pitchFamily="18" charset="2"/>
              <a:buNone/>
              <a:defRPr/>
            </a:pPr>
            <a:endParaRPr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lang="en-US" sz="1900" dirty="0">
              <a:hlinkClick r:id="rId2"/>
            </a:endParaRPr>
          </a:p>
          <a:p>
            <a:pPr>
              <a:buFont typeface="Symbol" pitchFamily="18" charset="2"/>
              <a:buNone/>
              <a:defRPr/>
            </a:pPr>
            <a:endParaRPr sz="2000" dirty="0">
              <a:hlinkClick r:id="rId2"/>
            </a:endParaRPr>
          </a:p>
        </p:txBody>
      </p:sp>
      <p:pic>
        <p:nvPicPr>
          <p:cNvPr id="17412" name="Picture 2" descr="In India, millions die hungry">
            <a:extLst>
              <a:ext uri="{FF2B5EF4-FFF2-40B4-BE49-F238E27FC236}">
                <a16:creationId xmlns:a16="http://schemas.microsoft.com/office/drawing/2014/main" id="{92ABEE77-49F1-4D23-A6F9-6E9F3364D3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946400"/>
            <a:ext cx="9185275"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1D0B9CB-27E3-4C9E-A3DE-44BC39E446FF}"/>
              </a:ext>
            </a:extLst>
          </p:cNvPr>
          <p:cNvSpPr txBox="1"/>
          <p:nvPr/>
        </p:nvSpPr>
        <p:spPr>
          <a:xfrm>
            <a:off x="0" y="6553200"/>
            <a:ext cx="12192000" cy="369332"/>
          </a:xfrm>
          <a:prstGeom prst="rect">
            <a:avLst/>
          </a:prstGeom>
          <a:noFill/>
        </p:spPr>
        <p:txBody>
          <a:bodyPr wrap="square">
            <a:spAutoFit/>
          </a:bodyPr>
          <a:lstStyle/>
          <a:p>
            <a:pPr>
              <a:buFont typeface="Symbol" pitchFamily="18" charset="2"/>
              <a:buNone/>
              <a:defRPr/>
            </a:pPr>
            <a:r>
              <a:rPr lang="en-IN" sz="1800" dirty="0">
                <a:hlinkClick r:id="rId2"/>
              </a:rPr>
              <a:t>http://in.news.yahoo.com/crops-rot-millions-hungry-india-031352121--finance.html</a:t>
            </a:r>
            <a:endParaRPr lang="en-IN" sz="1800" dirty="0"/>
          </a:p>
        </p:txBody>
      </p:sp>
    </p:spTree>
    <p:extLst>
      <p:ext uri="{BB962C8B-B14F-4D97-AF65-F5344CB8AC3E}">
        <p14:creationId xmlns:p14="http://schemas.microsoft.com/office/powerpoint/2010/main" val="1520139790"/>
      </p:ext>
    </p:extLst>
  </p:cSld>
  <p:clrMapOvr>
    <a:masterClrMapping/>
  </p:clrMapOvr>
  <p:transition/>
</p:sld>
</file>

<file path=ppt/theme/theme1.xml><?xml version="1.0" encoding="utf-8"?>
<a:theme xmlns:a="http://schemas.openxmlformats.org/drawingml/2006/main" name="UHV Theme 2022">
  <a:themeElements>
    <a:clrScheme name="Corporate Template V1">
      <a:dk1>
        <a:sysClr val="windowText" lastClr="000000"/>
      </a:dk1>
      <a:lt1>
        <a:sysClr val="window" lastClr="FFFFFF"/>
      </a:lt1>
      <a:dk2>
        <a:srgbClr val="000000"/>
      </a:dk2>
      <a:lt2>
        <a:srgbClr val="FFFFFF"/>
      </a:lt2>
      <a:accent1>
        <a:srgbClr val="8FCAE7"/>
      </a:accent1>
      <a:accent2>
        <a:srgbClr val="A092B4"/>
      </a:accent2>
      <a:accent3>
        <a:srgbClr val="C6C070"/>
      </a:accent3>
      <a:accent4>
        <a:srgbClr val="B7B1A9"/>
      </a:accent4>
      <a:accent5>
        <a:srgbClr val="FCD450"/>
      </a:accent5>
      <a:accent6>
        <a:srgbClr val="B2541A"/>
      </a:accent6>
      <a:hlink>
        <a:srgbClr val="E7925E"/>
      </a:hlink>
      <a:folHlink>
        <a:srgbClr val="2F7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FFFFFF"/>
        </a:dk2>
        <a:lt2>
          <a:srgbClr val="000000"/>
        </a:lt2>
        <a:accent1>
          <a:srgbClr val="8FCAE7"/>
        </a:accent1>
        <a:accent2>
          <a:srgbClr val="C6C070"/>
        </a:accent2>
        <a:accent3>
          <a:srgbClr val="FFFFFF"/>
        </a:accent3>
        <a:accent4>
          <a:srgbClr val="000000"/>
        </a:accent4>
        <a:accent5>
          <a:srgbClr val="C6E1F1"/>
        </a:accent5>
        <a:accent6>
          <a:srgbClr val="B3AE65"/>
        </a:accent6>
        <a:hlink>
          <a:srgbClr val="A092B4"/>
        </a:hlink>
        <a:folHlink>
          <a:srgbClr val="B7B1A9"/>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FFFFFF"/>
        </a:dk2>
        <a:lt2>
          <a:srgbClr val="000000"/>
        </a:lt2>
        <a:accent1>
          <a:srgbClr val="336BBD"/>
        </a:accent1>
        <a:accent2>
          <a:srgbClr val="82786F"/>
        </a:accent2>
        <a:accent3>
          <a:srgbClr val="FFFFFF"/>
        </a:accent3>
        <a:accent4>
          <a:srgbClr val="000000"/>
        </a:accent4>
        <a:accent5>
          <a:srgbClr val="ADBADB"/>
        </a:accent5>
        <a:accent6>
          <a:srgbClr val="756C64"/>
        </a:accent6>
        <a:hlink>
          <a:srgbClr val="A3A86B"/>
        </a:hlink>
        <a:folHlink>
          <a:srgbClr val="B7B1A9"/>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FFFFFF"/>
        </a:dk2>
        <a:lt2>
          <a:srgbClr val="000000"/>
        </a:lt2>
        <a:accent1>
          <a:srgbClr val="8FCAE7"/>
        </a:accent1>
        <a:accent2>
          <a:srgbClr val="A092B4"/>
        </a:accent2>
        <a:accent3>
          <a:srgbClr val="FFFFFF"/>
        </a:accent3>
        <a:accent4>
          <a:srgbClr val="000000"/>
        </a:accent4>
        <a:accent5>
          <a:srgbClr val="C6E1F1"/>
        </a:accent5>
        <a:accent6>
          <a:srgbClr val="9184A3"/>
        </a:accent6>
        <a:hlink>
          <a:srgbClr val="C6C070"/>
        </a:hlink>
        <a:folHlink>
          <a:srgbClr val="B7B1A9"/>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FFFFFF"/>
        </a:dk2>
        <a:lt2>
          <a:srgbClr val="000000"/>
        </a:lt2>
        <a:accent1>
          <a:srgbClr val="5688D2"/>
        </a:accent1>
        <a:accent2>
          <a:srgbClr val="82786F"/>
        </a:accent2>
        <a:accent3>
          <a:srgbClr val="FFFFFF"/>
        </a:accent3>
        <a:accent4>
          <a:srgbClr val="000000"/>
        </a:accent4>
        <a:accent5>
          <a:srgbClr val="B4C3E5"/>
        </a:accent5>
        <a:accent6>
          <a:srgbClr val="756C64"/>
        </a:accent6>
        <a:hlink>
          <a:srgbClr val="A3A86B"/>
        </a:hlink>
        <a:folHlink>
          <a:srgbClr val="B7B1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HV Theme 2022" id="{5F44E8CA-FB57-4662-A76B-14A89045FFC5}" vid="{37843496-EC4B-4BDC-BFBD-8302CB37347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2276</Words>
  <Application>Microsoft Office PowerPoint</Application>
  <PresentationFormat>Widescreen</PresentationFormat>
  <Paragraphs>322</Paragraphs>
  <Slides>23</Slides>
  <Notes>2</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Kruti Dev 010</vt:lpstr>
      <vt:lpstr>Symbol</vt:lpstr>
      <vt:lpstr>Wingdings</vt:lpstr>
      <vt:lpstr>UHV Theme 2022</vt:lpstr>
      <vt:lpstr>Approaches Solution-centric vs Problem-centric?</vt:lpstr>
      <vt:lpstr>हमारी शैली क्या है ?</vt:lpstr>
      <vt:lpstr>Which approach will we take?</vt:lpstr>
      <vt:lpstr>vkt dh fLFkfr</vt:lpstr>
      <vt:lpstr>Current Situation</vt:lpstr>
      <vt:lpstr>vkt dh fLFkfr &amp; mnkgj.k</vt:lpstr>
      <vt:lpstr>Current Situation – Example</vt:lpstr>
      <vt:lpstr>vkt dh fLFkfr &amp; mnkgj.k</vt:lpstr>
      <vt:lpstr>As crops rot, millions go hungry in India – Reuters 2-July-2012</vt:lpstr>
      <vt:lpstr>vkt dh fLFkfr &amp; mnkgj.k</vt:lpstr>
      <vt:lpstr>Current Situation – Example</vt:lpstr>
      <vt:lpstr>PowerPoint Presentation</vt:lpstr>
      <vt:lpstr> </vt:lpstr>
      <vt:lpstr>rRdkyhu lksp       lekt esa djus dk dke</vt:lpstr>
      <vt:lpstr>Problem Centric Approach</vt:lpstr>
      <vt:lpstr>Problem-centric  Approach</vt:lpstr>
      <vt:lpstr>Current  Approach</vt:lpstr>
      <vt:lpstr>Should Education help Students to Develop Holistically?</vt:lpstr>
      <vt:lpstr>       lekt esa djus dk dke</vt:lpstr>
      <vt:lpstr>       Work to be Done in Society</vt:lpstr>
      <vt:lpstr>Working on Holistic Solution</vt:lpstr>
      <vt:lpstr>Sum Up</vt:lpstr>
      <vt:lpstr>Holistic Solution-based Problem Solving Approach – Addressing UN SDGs at the Root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keywords>UHV Slides 2022</cp:keywords>
  <cp:lastModifiedBy/>
  <cp:revision>48</cp:revision>
  <dcterms:created xsi:type="dcterms:W3CDTF">2009-12-17T14:12:44Z</dcterms:created>
  <dcterms:modified xsi:type="dcterms:W3CDTF">2024-08-05T05:52:59Z</dcterms:modified>
</cp:coreProperties>
</file>